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8" r:id="rId4"/>
    <p:sldId id="259" r:id="rId5"/>
    <p:sldId id="274" r:id="rId6"/>
    <p:sldId id="275" r:id="rId7"/>
    <p:sldId id="276" r:id="rId8"/>
    <p:sldId id="277" r:id="rId9"/>
    <p:sldId id="272" r:id="rId10"/>
    <p:sldId id="278" r:id="rId11"/>
    <p:sldId id="263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h,ph,kh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604" y="2060848"/>
            <a:ext cx="10972800" cy="1143000"/>
          </a:xfrm>
        </p:spPr>
        <p:txBody>
          <a:bodyPr/>
          <a:lstStyle/>
          <a:p>
            <a:r>
              <a:rPr lang="en-US" b="1" dirty="0" err="1" smtClean="0"/>
              <a:t>Devinez</a:t>
            </a:r>
            <a:r>
              <a:rPr lang="en-US" b="1" dirty="0" smtClean="0"/>
              <a:t> les mots!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8" t="25237" r="36583" b="43683"/>
          <a:stretch/>
        </p:blipFill>
        <p:spPr>
          <a:xfrm>
            <a:off x="634485" y="3203848"/>
            <a:ext cx="10972800" cy="29523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79776" y="3356992"/>
            <a:ext cx="914400" cy="4229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</a:t>
            </a:r>
            <a:r>
              <a:rPr lang="en-US" dirty="0" smtClean="0"/>
              <a:t>hiva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12424" y="3356992"/>
            <a:ext cx="1224136" cy="4229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horloge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56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16832"/>
            <a:ext cx="10945216" cy="1584176"/>
          </a:xfrm>
        </p:spPr>
        <p:txBody>
          <a:bodyPr/>
          <a:lstStyle/>
          <a:p>
            <a:r>
              <a:rPr lang="en-US" sz="4800" b="1" dirty="0"/>
              <a:t>Devoir à la </a:t>
            </a:r>
            <a:r>
              <a:rPr lang="en-US" sz="4800" b="1" dirty="0" err="1" smtClean="0"/>
              <a:t>maison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en-US" b="1" dirty="0" err="1" smtClean="0"/>
              <a:t>Regardez</a:t>
            </a:r>
            <a:r>
              <a:rPr lang="en-US" b="1" dirty="0" smtClean="0"/>
              <a:t> les images et </a:t>
            </a:r>
            <a:r>
              <a:rPr lang="en-US" b="1" dirty="0" err="1" smtClean="0"/>
              <a:t>completez</a:t>
            </a:r>
            <a:r>
              <a:rPr lang="en-US" b="1" dirty="0" smtClean="0"/>
              <a:t> les mots!</a:t>
            </a:r>
            <a:endParaRPr lang="ru-RU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7" t="39356" r="29426" b="34163"/>
          <a:stretch/>
        </p:blipFill>
        <p:spPr>
          <a:xfrm>
            <a:off x="1163452" y="3717032"/>
            <a:ext cx="979308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508" y="1844824"/>
            <a:ext cx="10742984" cy="864096"/>
          </a:xfrm>
        </p:spPr>
        <p:txBody>
          <a:bodyPr/>
          <a:lstStyle/>
          <a:p>
            <a:r>
              <a:rPr lang="en-US" dirty="0"/>
              <a:t>Correction du devoir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pPr lvl="0"/>
            <a:r>
              <a:rPr lang="en-US" sz="2800" i="1" dirty="0" err="1">
                <a:solidFill>
                  <a:prstClr val="black"/>
                </a:solidFill>
              </a:rPr>
              <a:t>Apprendre</a:t>
            </a:r>
            <a:r>
              <a:rPr lang="en-US" sz="2800" i="1" dirty="0">
                <a:solidFill>
                  <a:prstClr val="black"/>
                </a:solidFill>
              </a:rPr>
              <a:t> les mots nouveaux:</a:t>
            </a:r>
          </a:p>
          <a:p>
            <a:pPr lvl="0"/>
            <a:endParaRPr lang="en-US" sz="28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15" y="3420487"/>
            <a:ext cx="5444200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7256834" cy="1154112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</a:t>
            </a:r>
            <a:r>
              <a:rPr lang="en-US" dirty="0" err="1" smtClean="0"/>
              <a:t>lettres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145" t="24498" r="28451" b="5498"/>
          <a:stretch/>
        </p:blipFill>
        <p:spPr>
          <a:xfrm>
            <a:off x="839416" y="1772816"/>
            <a:ext cx="7416824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775" t="29500" r="32382" b="52935"/>
          <a:stretch/>
        </p:blipFill>
        <p:spPr>
          <a:xfrm>
            <a:off x="1199456" y="2852936"/>
            <a:ext cx="8640960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4824"/>
            <a:ext cx="10166920" cy="93610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87" t="16312" r="29341" b="53111"/>
          <a:stretch/>
        </p:blipFill>
        <p:spPr>
          <a:xfrm>
            <a:off x="1775520" y="2780928"/>
            <a:ext cx="799288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8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425" y="1988840"/>
            <a:ext cx="10972800" cy="1033835"/>
          </a:xfrm>
        </p:spPr>
        <p:txBody>
          <a:bodyPr/>
          <a:lstStyle/>
          <a:p>
            <a:r>
              <a:rPr lang="en-US" sz="4800" b="1" dirty="0" err="1" smtClean="0"/>
              <a:t>Apprenons</a:t>
            </a:r>
            <a:r>
              <a:rPr lang="en-US" sz="4800" b="1" dirty="0" smtClean="0"/>
              <a:t> le </a:t>
            </a:r>
            <a:r>
              <a:rPr lang="en-US" sz="4800" b="1" dirty="0" err="1" smtClean="0"/>
              <a:t>virelangue</a:t>
            </a:r>
            <a:r>
              <a:rPr lang="en-US" sz="4800" b="1" dirty="0" smtClean="0"/>
              <a:t>!</a:t>
            </a:r>
            <a:endParaRPr lang="ru-RU" sz="4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55" t="45942" r="37431" b="37844"/>
          <a:stretch/>
        </p:blipFill>
        <p:spPr>
          <a:xfrm>
            <a:off x="1847528" y="3212976"/>
            <a:ext cx="820891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05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679" y="1700808"/>
            <a:ext cx="10972800" cy="1143000"/>
          </a:xfrm>
        </p:spPr>
        <p:txBody>
          <a:bodyPr/>
          <a:lstStyle/>
          <a:p>
            <a:r>
              <a:rPr lang="en-US" dirty="0" err="1" smtClean="0"/>
              <a:t>Ecoutons</a:t>
            </a:r>
            <a:r>
              <a:rPr lang="en-US" dirty="0" smtClean="0"/>
              <a:t> et </a:t>
            </a:r>
            <a:r>
              <a:rPr lang="en-US" dirty="0" err="1" smtClean="0"/>
              <a:t>chantons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96952"/>
            <a:ext cx="10972800" cy="367240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19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916832"/>
            <a:ext cx="11449272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et </a:t>
            </a:r>
            <a:r>
              <a:rPr lang="en-US" dirty="0" err="1" smtClean="0"/>
              <a:t>trouvez</a:t>
            </a:r>
            <a:r>
              <a:rPr lang="en-US" dirty="0" smtClean="0"/>
              <a:t> cinq </a:t>
            </a:r>
            <a:r>
              <a:rPr lang="en-US" dirty="0" err="1" smtClean="0"/>
              <a:t>animaux</a:t>
            </a:r>
            <a:r>
              <a:rPr lang="en-US" dirty="0" smtClean="0"/>
              <a:t> avec le son </a:t>
            </a:r>
            <a:r>
              <a:rPr lang="en-US" dirty="0" smtClean="0">
                <a:solidFill>
                  <a:schemeClr val="tx2"/>
                </a:solidFill>
              </a:rPr>
              <a:t>[ʃ]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40" t="34988" r="43675" b="28005"/>
          <a:stretch/>
        </p:blipFill>
        <p:spPr>
          <a:xfrm>
            <a:off x="2135560" y="2852936"/>
            <a:ext cx="7056784" cy="34563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9074" y="3177507"/>
            <a:ext cx="9144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a </a:t>
            </a:r>
            <a:r>
              <a:rPr lang="en-US" dirty="0" err="1" smtClean="0"/>
              <a:t>vache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04430" y="4365104"/>
            <a:ext cx="982915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</a:t>
            </a:r>
            <a:r>
              <a:rPr lang="en-U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chèvre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574088" y="5589240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cheval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4389" y="4457359"/>
            <a:ext cx="9144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chien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847528" y="3573016"/>
            <a:ext cx="3312368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515135" y="4745391"/>
            <a:ext cx="1772553" cy="411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168008" y="4653136"/>
            <a:ext cx="32364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6" idx="1"/>
          </p:cNvCxnSpPr>
          <p:nvPr/>
        </p:nvCxnSpPr>
        <p:spPr>
          <a:xfrm flipH="1" flipV="1">
            <a:off x="7320136" y="5033423"/>
            <a:ext cx="2253952" cy="807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744072" y="6246441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chat</a:t>
            </a:r>
            <a:endParaRPr lang="ru-RU" dirty="0"/>
          </a:p>
        </p:txBody>
      </p:sp>
      <p:cxnSp>
        <p:nvCxnSpPr>
          <p:cNvPr id="25" name="Прямая со стрелкой 24"/>
          <p:cNvCxnSpPr>
            <a:stCxn id="23" idx="0"/>
          </p:cNvCxnSpPr>
          <p:nvPr/>
        </p:nvCxnSpPr>
        <p:spPr>
          <a:xfrm flipH="1" flipV="1">
            <a:off x="5807968" y="5589240"/>
            <a:ext cx="1393304" cy="657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77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88840"/>
            <a:ext cx="10972800" cy="1143000"/>
          </a:xfrm>
        </p:spPr>
        <p:txBody>
          <a:bodyPr/>
          <a:lstStyle/>
          <a:p>
            <a:pPr algn="l"/>
            <a:r>
              <a:rPr lang="fr-FR" b="1" dirty="0" smtClean="0"/>
              <a:t>1. Trouvez et montrez les dessins si vous entendez le son  </a:t>
            </a:r>
            <a:r>
              <a:rPr lang="en-US" b="1" dirty="0" smtClean="0">
                <a:solidFill>
                  <a:schemeClr val="accent1"/>
                </a:solidFill>
              </a:rPr>
              <a:t>[</a:t>
            </a:r>
            <a:r>
              <a:rPr lang="en-US" b="1" dirty="0">
                <a:solidFill>
                  <a:schemeClr val="accent1"/>
                </a:solidFill>
              </a:rPr>
              <a:t>f</a:t>
            </a:r>
            <a:r>
              <a:rPr lang="en-US" b="1" dirty="0" smtClean="0">
                <a:solidFill>
                  <a:schemeClr val="accent1"/>
                </a:solidFill>
              </a:rPr>
              <a:t>] 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1344" y="3212976"/>
            <a:ext cx="11809312" cy="2913188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sz="2800" b="1" dirty="0" smtClean="0"/>
              <a:t>      L’élèphant     </a:t>
            </a:r>
            <a:r>
              <a:rPr lang="fr-FR" sz="2800" b="1" dirty="0" smtClean="0">
                <a:solidFill>
                  <a:srgbClr val="FF0000"/>
                </a:solidFill>
              </a:rPr>
              <a:t>     </a:t>
            </a:r>
            <a:r>
              <a:rPr lang="fr-FR" sz="2800" b="1" dirty="0" smtClean="0"/>
              <a:t>la valise            le photo        le fils</a:t>
            </a:r>
            <a:r>
              <a:rPr lang="fr-FR" sz="2800" b="1" dirty="0" smtClean="0">
                <a:solidFill>
                  <a:srgbClr val="FF0000"/>
                </a:solidFill>
              </a:rPr>
              <a:t>       </a:t>
            </a:r>
            <a:r>
              <a:rPr lang="fr-FR" sz="2800" b="1" dirty="0" smtClean="0"/>
              <a:t>l’alphabet  le téléphon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159" t="27581" r="37354" b="55675"/>
          <a:stretch/>
        </p:blipFill>
        <p:spPr>
          <a:xfrm>
            <a:off x="0" y="3212976"/>
            <a:ext cx="1166820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2346</TotalTime>
  <Words>98</Words>
  <Application>Microsoft Office PowerPoint</Application>
  <PresentationFormat>Широкоэкранный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Correction du devoir</vt:lpstr>
      <vt:lpstr>Apprenons à écrire et à prononcer les lettres.</vt:lpstr>
      <vt:lpstr>Prononçons les syllabes…</vt:lpstr>
      <vt:lpstr>Un peu de grammaire…..</vt:lpstr>
      <vt:lpstr>Apprenons le virelangue!</vt:lpstr>
      <vt:lpstr>Ecoutons et chantons!</vt:lpstr>
      <vt:lpstr>Regardez et trouvez cinq animaux avec le son [ʃ]</vt:lpstr>
      <vt:lpstr>1. Trouvez et montrez les dessins si vous entendez le son  [f] .</vt:lpstr>
      <vt:lpstr>Devinez les mots!</vt:lpstr>
      <vt:lpstr>Devoir à la maison Regardez les images et completez les mots!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121</cp:revision>
  <dcterms:created xsi:type="dcterms:W3CDTF">2021-09-07T10:16:49Z</dcterms:created>
  <dcterms:modified xsi:type="dcterms:W3CDTF">2021-09-24T05:14:09Z</dcterms:modified>
</cp:coreProperties>
</file>