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58" r:id="rId4"/>
    <p:sldId id="259" r:id="rId5"/>
    <p:sldId id="274" r:id="rId6"/>
    <p:sldId id="279" r:id="rId7"/>
    <p:sldId id="275" r:id="rId8"/>
    <p:sldId id="276" r:id="rId9"/>
    <p:sldId id="277" r:id="rId10"/>
    <p:sldId id="272" r:id="rId11"/>
    <p:sldId id="278" r:id="rId12"/>
    <p:sldId id="263" r:id="rId1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4" autoAdjust="0"/>
  </p:normalViewPr>
  <p:slideViewPr>
    <p:cSldViewPr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6A0A-30E7-4717-9D32-51D1E086FA55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8E31-4963-4C36-B462-56B5255F4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3712" y="3861049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Unité 1. Leçon 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 Les lettres 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W,X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988840"/>
            <a:ext cx="10972800" cy="1143000"/>
          </a:xfrm>
        </p:spPr>
        <p:txBody>
          <a:bodyPr/>
          <a:lstStyle/>
          <a:p>
            <a:pPr algn="l"/>
            <a:r>
              <a:rPr lang="fr-FR" b="1" dirty="0" smtClean="0"/>
              <a:t>1. Écoute et dis les mots qui commencent par le son  </a:t>
            </a:r>
            <a:r>
              <a:rPr lang="en-US" b="1" dirty="0" smtClean="0">
                <a:solidFill>
                  <a:schemeClr val="accent1"/>
                </a:solidFill>
              </a:rPr>
              <a:t>[</a:t>
            </a:r>
            <a:r>
              <a:rPr lang="en-US" b="1" dirty="0">
                <a:solidFill>
                  <a:schemeClr val="accent1"/>
                </a:solidFill>
              </a:rPr>
              <a:t>v</a:t>
            </a:r>
            <a:r>
              <a:rPr lang="en-US" b="1" dirty="0" smtClean="0">
                <a:solidFill>
                  <a:schemeClr val="accent1"/>
                </a:solidFill>
              </a:rPr>
              <a:t>] 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42" t="30852" r="37476" b="46524"/>
          <a:stretch/>
        </p:blipFill>
        <p:spPr>
          <a:xfrm>
            <a:off x="911424" y="3501008"/>
            <a:ext cx="9793088" cy="17281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04954" y="5310336"/>
            <a:ext cx="119693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e wagon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02522" y="5310336"/>
            <a:ext cx="1124995" cy="565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kiwi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01489" y="5300255"/>
            <a:ext cx="9144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a fleur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35570" y="5300255"/>
            <a:ext cx="1080120" cy="530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Wi-fi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41519" y="5254383"/>
            <a:ext cx="120119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l’élèphant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629782" y="5229200"/>
            <a:ext cx="914400" cy="584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neuf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66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604" y="2060848"/>
            <a:ext cx="10972800" cy="1143000"/>
          </a:xfrm>
        </p:spPr>
        <p:txBody>
          <a:bodyPr/>
          <a:lstStyle/>
          <a:p>
            <a:r>
              <a:rPr lang="en-US" dirty="0" err="1" smtClean="0"/>
              <a:t>Comptez</a:t>
            </a:r>
            <a:r>
              <a:rPr lang="en-US" dirty="0" smtClean="0"/>
              <a:t> </a:t>
            </a:r>
            <a:r>
              <a:rPr lang="en-US" dirty="0" err="1" smtClean="0"/>
              <a:t>lettres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x </a:t>
            </a:r>
            <a:r>
              <a:rPr lang="en-US" dirty="0" smtClean="0"/>
              <a:t>et </a:t>
            </a:r>
            <a:r>
              <a:rPr lang="en-US" b="1" dirty="0" smtClean="0">
                <a:solidFill>
                  <a:schemeClr val="tx2"/>
                </a:solidFill>
              </a:rPr>
              <a:t>o</a:t>
            </a:r>
            <a:r>
              <a:rPr lang="en-US" b="1" dirty="0"/>
              <a:t>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45" t="32750" r="35596" b="42686"/>
          <a:stretch/>
        </p:blipFill>
        <p:spPr>
          <a:xfrm>
            <a:off x="1559496" y="3203848"/>
            <a:ext cx="8928991" cy="27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63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1688023"/>
            <a:ext cx="8229600" cy="1020897"/>
          </a:xfrm>
        </p:spPr>
        <p:txBody>
          <a:bodyPr/>
          <a:lstStyle/>
          <a:p>
            <a:r>
              <a:rPr lang="en-US" sz="5400" b="1" dirty="0"/>
              <a:t>Devoir à la </a:t>
            </a:r>
            <a:r>
              <a:rPr lang="en-US" sz="5400" b="1" dirty="0" err="1"/>
              <a:t>maison</a:t>
            </a:r>
            <a:endParaRPr lang="ru-RU" sz="54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9416" y="1916832"/>
            <a:ext cx="10972800" cy="475252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Apprendrez</a:t>
            </a:r>
            <a:r>
              <a:rPr lang="en-US" dirty="0" smtClean="0"/>
              <a:t> les mots nouveaux:</a:t>
            </a:r>
          </a:p>
          <a:p>
            <a:r>
              <a:rPr lang="en-US" dirty="0" smtClean="0"/>
              <a:t>le wagon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boxe</a:t>
            </a:r>
            <a:endParaRPr lang="en-US" dirty="0" smtClean="0"/>
          </a:p>
          <a:p>
            <a:r>
              <a:rPr lang="en-US" dirty="0" smtClean="0"/>
              <a:t>le taxi</a:t>
            </a:r>
          </a:p>
          <a:p>
            <a:r>
              <a:rPr lang="en-US"/>
              <a:t>l</a:t>
            </a:r>
            <a:r>
              <a:rPr lang="en-US" smtClean="0"/>
              <a:t>’</a:t>
            </a:r>
            <a:r>
              <a:rPr lang="en-US" smtClean="0"/>
              <a:t>exposition</a:t>
            </a:r>
            <a:endParaRPr lang="en-US" dirty="0" smtClean="0"/>
          </a:p>
          <a:p>
            <a:r>
              <a:rPr lang="en-US" dirty="0"/>
              <a:t>l</a:t>
            </a:r>
            <a:r>
              <a:rPr lang="en-US" dirty="0" smtClean="0"/>
              <a:t>e </a:t>
            </a:r>
            <a:r>
              <a:rPr lang="en-US" dirty="0" err="1" smtClean="0"/>
              <a:t>mixeur</a:t>
            </a:r>
            <a:endParaRPr lang="en-US" dirty="0" smtClean="0"/>
          </a:p>
          <a:p>
            <a:r>
              <a:rPr lang="en-US" dirty="0" smtClean="0"/>
              <a:t>six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999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09600" y="2708920"/>
            <a:ext cx="10972800" cy="4032448"/>
          </a:xfrm>
        </p:spPr>
        <p:txBody>
          <a:bodyPr/>
          <a:lstStyle/>
          <a:p>
            <a:pPr marL="0" lvl="0" indent="0">
              <a:buNone/>
            </a:pPr>
            <a:endParaRPr lang="en-US" sz="2800" i="1" dirty="0">
              <a:solidFill>
                <a:prstClr val="black"/>
              </a:solidFill>
            </a:endParaRPr>
          </a:p>
          <a:p>
            <a:pPr lvl="0"/>
            <a:endParaRPr lang="en-US" sz="2800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800" i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87" y="3573016"/>
            <a:ext cx="9791025" cy="26641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1916833"/>
            <a:ext cx="10081120" cy="151216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71664" y="5517232"/>
            <a:ext cx="576064" cy="431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ch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84031" y="5522799"/>
            <a:ext cx="504057" cy="354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ch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76320" y="5484011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71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39416" y="274638"/>
            <a:ext cx="8568952" cy="2290266"/>
          </a:xfrm>
        </p:spPr>
        <p:txBody>
          <a:bodyPr/>
          <a:lstStyle/>
          <a:p>
            <a:r>
              <a:rPr lang="en-US" dirty="0" smtClean="0"/>
              <a:t>1.Apprenons à </a:t>
            </a:r>
            <a:r>
              <a:rPr lang="en-US" dirty="0" err="1" smtClean="0"/>
              <a:t>écrire</a:t>
            </a:r>
            <a:r>
              <a:rPr lang="en-US" dirty="0" smtClean="0"/>
              <a:t> et à </a:t>
            </a:r>
            <a:r>
              <a:rPr lang="en-US" dirty="0" err="1" smtClean="0"/>
              <a:t>prononcer</a:t>
            </a:r>
            <a:r>
              <a:rPr lang="en-US" dirty="0" smtClean="0"/>
              <a:t> les lettres.2.Repassez sur les </a:t>
            </a:r>
            <a:r>
              <a:rPr lang="en-US" dirty="0" err="1" smtClean="0"/>
              <a:t>lettres</a:t>
            </a:r>
            <a:r>
              <a:rPr lang="en-US" dirty="0" smtClean="0"/>
              <a:t> pour </a:t>
            </a:r>
            <a:r>
              <a:rPr lang="en-US" dirty="0" err="1" smtClean="0"/>
              <a:t>t’apprendre</a:t>
            </a:r>
            <a:r>
              <a:rPr lang="en-US" dirty="0" smtClean="0"/>
              <a:t> à </a:t>
            </a:r>
            <a:r>
              <a:rPr lang="en-US" dirty="0" err="1" smtClean="0"/>
              <a:t>écrire</a:t>
            </a:r>
            <a:r>
              <a:rPr lang="en-US" dirty="0"/>
              <a:t>.</a:t>
            </a:r>
            <a:endParaRPr lang="ru-RU" dirty="0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959" t="47041" r="27638" b="13455"/>
          <a:stretch/>
        </p:blipFill>
        <p:spPr>
          <a:xfrm>
            <a:off x="695400" y="2708920"/>
            <a:ext cx="8424936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199456" y="1916832"/>
            <a:ext cx="8982769" cy="792088"/>
          </a:xfrm>
        </p:spPr>
        <p:txBody>
          <a:bodyPr/>
          <a:lstStyle/>
          <a:p>
            <a:r>
              <a:rPr lang="en-US" b="1" i="1" dirty="0" err="1" smtClean="0"/>
              <a:t>Prononçons</a:t>
            </a:r>
            <a:r>
              <a:rPr lang="en-US" b="1" i="1" dirty="0" smtClean="0"/>
              <a:t> les </a:t>
            </a:r>
            <a:r>
              <a:rPr lang="en-US" b="1" i="1" dirty="0" err="1" smtClean="0"/>
              <a:t>syllabes</a:t>
            </a:r>
            <a:r>
              <a:rPr lang="en-US" b="1" i="1" dirty="0" smtClean="0"/>
              <a:t>…</a:t>
            </a:r>
            <a:endParaRPr lang="ru-RU" dirty="0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64" t="38382" r="31216" b="37319"/>
          <a:stretch/>
        </p:blipFill>
        <p:spPr>
          <a:xfrm>
            <a:off x="1559496" y="2924944"/>
            <a:ext cx="7992888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44824"/>
            <a:ext cx="10166920" cy="936104"/>
          </a:xfrm>
        </p:spPr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peu</a:t>
            </a:r>
            <a:r>
              <a:rPr lang="en-US" dirty="0" smtClean="0"/>
              <a:t> de </a:t>
            </a:r>
            <a:r>
              <a:rPr lang="en-US" dirty="0" err="1" smtClean="0"/>
              <a:t>phonétique</a:t>
            </a:r>
            <a:r>
              <a:rPr lang="en-US" dirty="0" smtClean="0"/>
              <a:t>…..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40" t="31410" r="34208" b="42724"/>
          <a:stretch/>
        </p:blipFill>
        <p:spPr>
          <a:xfrm>
            <a:off x="1487488" y="2780928"/>
            <a:ext cx="86409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8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44824"/>
            <a:ext cx="10166920" cy="936104"/>
          </a:xfrm>
        </p:spPr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peu</a:t>
            </a:r>
            <a:r>
              <a:rPr lang="en-US" dirty="0" smtClean="0"/>
              <a:t> de </a:t>
            </a:r>
            <a:r>
              <a:rPr lang="en-US" dirty="0" err="1" smtClean="0"/>
              <a:t>grammaire</a:t>
            </a:r>
            <a:r>
              <a:rPr lang="en-US" dirty="0" smtClean="0"/>
              <a:t>…..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42" t="32452" r="42844" b="43683"/>
          <a:stretch/>
        </p:blipFill>
        <p:spPr>
          <a:xfrm>
            <a:off x="1415480" y="2780928"/>
            <a:ext cx="8928992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58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425" y="1988840"/>
            <a:ext cx="10972800" cy="1033835"/>
          </a:xfrm>
        </p:spPr>
        <p:txBody>
          <a:bodyPr/>
          <a:lstStyle/>
          <a:p>
            <a:r>
              <a:rPr lang="en-US" sz="5400" b="1" dirty="0" err="1" smtClean="0"/>
              <a:t>Apprenons</a:t>
            </a:r>
            <a:r>
              <a:rPr lang="en-US" sz="5400" b="1" dirty="0" smtClean="0"/>
              <a:t> le </a:t>
            </a:r>
            <a:r>
              <a:rPr lang="en-US" sz="5400" b="1" dirty="0" err="1" smtClean="0"/>
              <a:t>virelangue</a:t>
            </a:r>
            <a:r>
              <a:rPr lang="en-US" sz="5400" b="1" dirty="0" smtClean="0"/>
              <a:t>!</a:t>
            </a:r>
            <a:endParaRPr lang="ru-RU" sz="5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43" t="38816" r="35689" b="43683"/>
          <a:stretch/>
        </p:blipFill>
        <p:spPr>
          <a:xfrm>
            <a:off x="1487488" y="3356992"/>
            <a:ext cx="9073008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05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679" y="1700808"/>
            <a:ext cx="10972800" cy="1143000"/>
          </a:xfrm>
        </p:spPr>
        <p:txBody>
          <a:bodyPr/>
          <a:lstStyle/>
          <a:p>
            <a:r>
              <a:rPr lang="en-US" dirty="0" err="1" smtClean="0"/>
              <a:t>Ecoutons</a:t>
            </a:r>
            <a:r>
              <a:rPr lang="en-US" dirty="0" smtClean="0"/>
              <a:t> et </a:t>
            </a:r>
            <a:r>
              <a:rPr lang="en-US" dirty="0" err="1" smtClean="0"/>
              <a:t>chantons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996952"/>
            <a:ext cx="10972800" cy="367240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190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916832"/>
            <a:ext cx="11449272" cy="1143000"/>
          </a:xfrm>
        </p:spPr>
        <p:txBody>
          <a:bodyPr/>
          <a:lstStyle/>
          <a:p>
            <a:r>
              <a:rPr lang="en-US" dirty="0" smtClean="0"/>
              <a:t>Ex-3.Regardez et </a:t>
            </a:r>
            <a:r>
              <a:rPr lang="en-US" dirty="0" err="1" smtClean="0"/>
              <a:t>observez</a:t>
            </a:r>
            <a:r>
              <a:rPr lang="en-US" dirty="0" smtClean="0"/>
              <a:t> et dis </a:t>
            </a:r>
            <a:r>
              <a:rPr lang="en-US" dirty="0" err="1" smtClean="0"/>
              <a:t>où</a:t>
            </a:r>
            <a:r>
              <a:rPr lang="en-US" dirty="0" smtClean="0"/>
              <a:t> se </a:t>
            </a:r>
            <a:r>
              <a:rPr lang="en-US" dirty="0" err="1" smtClean="0"/>
              <a:t>trouve</a:t>
            </a:r>
            <a:r>
              <a:rPr lang="en-US" dirty="0" smtClean="0"/>
              <a:t> la </a:t>
            </a:r>
            <a:r>
              <a:rPr lang="en-US" dirty="0" err="1" smtClean="0"/>
              <a:t>lettre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x </a:t>
            </a:r>
            <a:r>
              <a:rPr lang="en-US" dirty="0" err="1" smtClean="0"/>
              <a:t>dans</a:t>
            </a:r>
            <a:r>
              <a:rPr lang="en-US" dirty="0" smtClean="0"/>
              <a:t> les </a:t>
            </a:r>
            <a:r>
              <a:rPr lang="en-US" dirty="0" err="1" smtClean="0"/>
              <a:t>mots.Prononcez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.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09" t="42958" r="34255" b="28405"/>
          <a:stretch/>
        </p:blipFill>
        <p:spPr>
          <a:xfrm>
            <a:off x="839416" y="3356992"/>
            <a:ext cx="10081120" cy="3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74387"/>
      </p:ext>
    </p:extLst>
  </p:cSld>
  <p:clrMapOvr>
    <a:masterClrMapping/>
  </p:clrMapOvr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2375</TotalTime>
  <Words>112</Words>
  <Application>Microsoft Office PowerPoint</Application>
  <PresentationFormat>Широкоэкранный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лица</vt:lpstr>
      <vt:lpstr>Презентация PowerPoint</vt:lpstr>
      <vt:lpstr>Презентация PowerPoint</vt:lpstr>
      <vt:lpstr>1.Apprenons à écrire et à prononcer les lettres.2.Repassez sur les lettres pour t’apprendre à écrire.</vt:lpstr>
      <vt:lpstr>Prononçons les syllabes…</vt:lpstr>
      <vt:lpstr>Un peu de phonétique…..</vt:lpstr>
      <vt:lpstr>Un peu de grammaire…..</vt:lpstr>
      <vt:lpstr>Apprenons le virelangue!</vt:lpstr>
      <vt:lpstr>Ecoutons et chantons!</vt:lpstr>
      <vt:lpstr>Ex-3.Regardez et observez et dis où se trouve la lettre x dans les mots.Prononcez bien.  </vt:lpstr>
      <vt:lpstr>1. Écoute et dis les mots qui commencent par le son  [v] .</vt:lpstr>
      <vt:lpstr>Comptez lettres x et o.</vt:lpstr>
      <vt:lpstr>Devoir à la maison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1</dc:creator>
  <cp:lastModifiedBy>admin 1</cp:lastModifiedBy>
  <cp:revision>134</cp:revision>
  <dcterms:created xsi:type="dcterms:W3CDTF">2021-09-07T10:16:49Z</dcterms:created>
  <dcterms:modified xsi:type="dcterms:W3CDTF">2021-09-24T05:40:20Z</dcterms:modified>
</cp:coreProperties>
</file>