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80" r:id="rId4"/>
    <p:sldId id="281" r:id="rId5"/>
    <p:sldId id="287" r:id="rId6"/>
    <p:sldId id="284" r:id="rId7"/>
    <p:sldId id="282" r:id="rId8"/>
    <p:sldId id="283" r:id="rId9"/>
    <p:sldId id="285" r:id="rId10"/>
    <p:sldId id="286" r:id="rId11"/>
    <p:sldId id="263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Leçon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Thème:Bonjour l’école!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132" y="1916832"/>
            <a:ext cx="10972800" cy="782960"/>
          </a:xfrm>
        </p:spPr>
        <p:txBody>
          <a:bodyPr/>
          <a:lstStyle/>
          <a:p>
            <a:r>
              <a:rPr lang="en-US" dirty="0" err="1" smtClean="0"/>
              <a:t>Complètez</a:t>
            </a:r>
            <a:r>
              <a:rPr lang="en-US" dirty="0" smtClean="0"/>
              <a:t> avec </a:t>
            </a:r>
            <a:r>
              <a:rPr lang="en-US" b="1" dirty="0" err="1" smtClean="0">
                <a:solidFill>
                  <a:srgbClr val="FF0000"/>
                </a:solidFill>
              </a:rPr>
              <a:t>une,la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l’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120" t="32638" r="32060" b="41244"/>
          <a:stretch/>
        </p:blipFill>
        <p:spPr>
          <a:xfrm>
            <a:off x="582132" y="2699792"/>
            <a:ext cx="10770451" cy="36329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5560" y="3123828"/>
            <a:ext cx="5760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une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7686" y="4392538"/>
            <a:ext cx="7200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une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85690" y="5606355"/>
            <a:ext cx="61206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une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50582" y="3125539"/>
            <a:ext cx="652835" cy="430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96577" y="4310819"/>
            <a:ext cx="56864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683659" y="5589240"/>
            <a:ext cx="668461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l’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248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688023"/>
            <a:ext cx="8229600" cy="1020897"/>
          </a:xfrm>
        </p:spPr>
        <p:txBody>
          <a:bodyPr/>
          <a:lstStyle/>
          <a:p>
            <a:r>
              <a:rPr lang="en-US" sz="5400" b="1" dirty="0"/>
              <a:t>Devoir à la </a:t>
            </a:r>
            <a:r>
              <a:rPr lang="en-US" sz="5400" b="1" dirty="0" err="1"/>
              <a:t>maison</a:t>
            </a:r>
            <a:endParaRPr lang="ru-RU" sz="54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9416" y="1916832"/>
            <a:ext cx="10972800" cy="475252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Apprendrez</a:t>
            </a:r>
            <a:r>
              <a:rPr lang="en-US" dirty="0" smtClean="0"/>
              <a:t> les mots nouveaux.</a:t>
            </a:r>
            <a:endParaRPr lang="ru-RU" dirty="0" smtClean="0"/>
          </a:p>
          <a:p>
            <a:r>
              <a:rPr lang="en-US" dirty="0" err="1" smtClean="0"/>
              <a:t>Reliez</a:t>
            </a:r>
            <a:r>
              <a:rPr lang="en-US" dirty="0" smtClean="0"/>
              <a:t> les questions aux phrases.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426" t="40741" r="33618" b="40741"/>
          <a:stretch/>
        </p:blipFill>
        <p:spPr>
          <a:xfrm>
            <a:off x="983432" y="3861048"/>
            <a:ext cx="9433048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10972800" cy="4032448"/>
          </a:xfrm>
        </p:spPr>
        <p:txBody>
          <a:bodyPr/>
          <a:lstStyle/>
          <a:p>
            <a:pPr marL="0" lvl="0" indent="0">
              <a:buNone/>
            </a:pPr>
            <a:endParaRPr lang="en-US" sz="2800" i="1" dirty="0">
              <a:solidFill>
                <a:prstClr val="black"/>
              </a:solidFill>
            </a:endParaRPr>
          </a:p>
          <a:p>
            <a:pPr lvl="0"/>
            <a:endParaRPr lang="en-US" sz="28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2800" i="1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90" y="2204864"/>
            <a:ext cx="1117361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1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1916832"/>
            <a:ext cx="10396736" cy="1152128"/>
          </a:xfrm>
        </p:spPr>
        <p:txBody>
          <a:bodyPr/>
          <a:lstStyle/>
          <a:p>
            <a:r>
              <a:rPr lang="en-US" dirty="0" err="1" smtClean="0"/>
              <a:t>Écoutez,prononcez</a:t>
            </a:r>
            <a:r>
              <a:rPr lang="en-US" dirty="0" smtClean="0"/>
              <a:t> les syllables et </a:t>
            </a:r>
            <a:r>
              <a:rPr lang="en-US" dirty="0" err="1" smtClean="0"/>
              <a:t>apprenez</a:t>
            </a:r>
            <a:r>
              <a:rPr lang="en-US" dirty="0" smtClean="0"/>
              <a:t> les mots.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155" t="39619" r="35074" b="17706"/>
          <a:stretch/>
        </p:blipFill>
        <p:spPr>
          <a:xfrm>
            <a:off x="767408" y="3284985"/>
            <a:ext cx="10540752" cy="316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0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564" y="1772816"/>
            <a:ext cx="10972800" cy="1143000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47" t="22906" r="33899" b="48456"/>
          <a:stretch/>
        </p:blipFill>
        <p:spPr>
          <a:xfrm>
            <a:off x="623392" y="2636912"/>
            <a:ext cx="11089232" cy="38884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55440" y="4746848"/>
            <a:ext cx="3960440" cy="698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C’est</a:t>
            </a:r>
            <a:r>
              <a:rPr lang="en-US" sz="3600" dirty="0" smtClean="0"/>
              <a:t> </a:t>
            </a:r>
            <a:r>
              <a:rPr lang="en-US" sz="3600" dirty="0" err="1" smtClean="0"/>
              <a:t>une</a:t>
            </a:r>
            <a:r>
              <a:rPr lang="en-US" sz="3600" dirty="0" smtClean="0"/>
              <a:t> </a:t>
            </a:r>
            <a:r>
              <a:rPr lang="en-US" sz="3600" dirty="0" err="1" smtClean="0"/>
              <a:t>école</a:t>
            </a:r>
            <a:r>
              <a:rPr lang="en-US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2257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368" y="1628800"/>
            <a:ext cx="10972800" cy="926976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…..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420888"/>
            <a:ext cx="10972800" cy="4289617"/>
          </a:xfrm>
        </p:spPr>
        <p:txBody>
          <a:bodyPr/>
          <a:lstStyle/>
          <a:p>
            <a:r>
              <a:rPr lang="en-US" dirty="0" err="1" smtClean="0"/>
              <a:t>Adjectifs</a:t>
            </a:r>
            <a:r>
              <a:rPr lang="en-US" dirty="0" smtClean="0"/>
              <a:t>  </a:t>
            </a:r>
            <a:r>
              <a:rPr lang="en-US" dirty="0" err="1" smtClean="0"/>
              <a:t>possessifs</a:t>
            </a:r>
            <a:r>
              <a:rPr lang="en-US" dirty="0" smtClean="0"/>
              <a:t>—</a:t>
            </a:r>
            <a:r>
              <a:rPr lang="en-US" dirty="0" err="1" smtClean="0"/>
              <a:t>egalik</a:t>
            </a:r>
            <a:r>
              <a:rPr lang="en-US" dirty="0" smtClean="0"/>
              <a:t> </a:t>
            </a:r>
            <a:r>
              <a:rPr lang="en-US" dirty="0" err="1" smtClean="0"/>
              <a:t>sifatlari</a:t>
            </a:r>
            <a:endParaRPr lang="en-US" dirty="0" smtClean="0"/>
          </a:p>
          <a:p>
            <a:r>
              <a:rPr lang="en-US" dirty="0" smtClean="0"/>
              <a:t>Je-mon-ma-</a:t>
            </a:r>
            <a:r>
              <a:rPr lang="en-US" dirty="0" err="1" smtClean="0"/>
              <a:t>mes</a:t>
            </a:r>
            <a:r>
              <a:rPr lang="en-US" dirty="0" smtClean="0"/>
              <a:t>                         </a:t>
            </a:r>
            <a:r>
              <a:rPr lang="en-US" dirty="0" err="1" smtClean="0"/>
              <a:t>exemples:le</a:t>
            </a:r>
            <a:r>
              <a:rPr lang="en-US" dirty="0" smtClean="0"/>
              <a:t> livre-mon livre</a:t>
            </a:r>
          </a:p>
          <a:p>
            <a:r>
              <a:rPr lang="en-US" dirty="0" err="1" smtClean="0"/>
              <a:t>Tu</a:t>
            </a:r>
            <a:r>
              <a:rPr lang="en-US" dirty="0" smtClean="0"/>
              <a:t>-ton-ta-</a:t>
            </a:r>
            <a:r>
              <a:rPr lang="en-US" dirty="0" err="1" smtClean="0"/>
              <a:t>tes</a:t>
            </a:r>
            <a:r>
              <a:rPr lang="en-US" dirty="0" smtClean="0"/>
              <a:t>                                                la table-ma table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Mon-</a:t>
            </a:r>
            <a:r>
              <a:rPr lang="en-US" dirty="0" err="1" smtClean="0"/>
              <a:t>un,le</a:t>
            </a:r>
            <a:r>
              <a:rPr lang="en-US" dirty="0" smtClean="0"/>
              <a:t>                          </a:t>
            </a:r>
            <a:r>
              <a:rPr lang="en-US" dirty="0" err="1" smtClean="0"/>
              <a:t>exemples:C’est</a:t>
            </a:r>
            <a:r>
              <a:rPr lang="en-US" dirty="0" smtClean="0"/>
              <a:t> un </a:t>
            </a:r>
            <a:r>
              <a:rPr lang="en-US" dirty="0" err="1" smtClean="0"/>
              <a:t>livre.C’est</a:t>
            </a:r>
            <a:r>
              <a:rPr lang="en-US" dirty="0" smtClean="0"/>
              <a:t> mon livre</a:t>
            </a:r>
          </a:p>
          <a:p>
            <a:pPr marL="0" indent="0">
              <a:buNone/>
            </a:pPr>
            <a:r>
              <a:rPr lang="en-US" dirty="0" smtClean="0"/>
              <a:t>   Ma-</a:t>
            </a:r>
            <a:r>
              <a:rPr lang="en-US" dirty="0" err="1" smtClean="0"/>
              <a:t>une,la</a:t>
            </a:r>
            <a:r>
              <a:rPr lang="en-US" dirty="0" smtClean="0"/>
              <a:t>                            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robe.C’est</a:t>
            </a:r>
            <a:r>
              <a:rPr lang="en-US" dirty="0" smtClean="0"/>
              <a:t> ma robe.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196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772816"/>
            <a:ext cx="10972800" cy="1143000"/>
          </a:xfrm>
        </p:spPr>
        <p:txBody>
          <a:bodyPr/>
          <a:lstStyle/>
          <a:p>
            <a:r>
              <a:rPr lang="en-US" dirty="0" err="1" smtClean="0"/>
              <a:t>Lisez</a:t>
            </a:r>
            <a:r>
              <a:rPr lang="en-US" dirty="0" smtClean="0"/>
              <a:t> et </a:t>
            </a:r>
            <a:r>
              <a:rPr lang="en-US" dirty="0" err="1" smtClean="0"/>
              <a:t>faites</a:t>
            </a:r>
            <a:r>
              <a:rPr lang="en-US" dirty="0" smtClean="0"/>
              <a:t> des phrases.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160" t="39154" r="50182" b="14016"/>
          <a:stretch/>
        </p:blipFill>
        <p:spPr>
          <a:xfrm>
            <a:off x="911424" y="2915816"/>
            <a:ext cx="1072919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9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88840"/>
            <a:ext cx="10972800" cy="1143000"/>
          </a:xfrm>
        </p:spPr>
        <p:txBody>
          <a:bodyPr/>
          <a:lstStyle/>
          <a:p>
            <a:r>
              <a:rPr lang="en-US" dirty="0" err="1" smtClean="0"/>
              <a:t>Lisez</a:t>
            </a:r>
            <a:r>
              <a:rPr lang="en-US" dirty="0" smtClean="0"/>
              <a:t> le </a:t>
            </a:r>
            <a:r>
              <a:rPr lang="en-US" dirty="0" err="1" smtClean="0"/>
              <a:t>texte</a:t>
            </a:r>
            <a:r>
              <a:rPr lang="en-US" dirty="0" smtClean="0"/>
              <a:t> et </a:t>
            </a:r>
            <a:r>
              <a:rPr lang="en-US" dirty="0" err="1" smtClean="0"/>
              <a:t>répondez</a:t>
            </a:r>
            <a:r>
              <a:rPr lang="en-US" dirty="0" smtClean="0"/>
              <a:t> aux questions.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187" t="27828" r="27737" b="25225"/>
          <a:stretch/>
        </p:blipFill>
        <p:spPr>
          <a:xfrm>
            <a:off x="1163452" y="3131840"/>
            <a:ext cx="9865095" cy="332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77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16832"/>
            <a:ext cx="10972800" cy="854968"/>
          </a:xfrm>
        </p:spPr>
        <p:txBody>
          <a:bodyPr/>
          <a:lstStyle/>
          <a:p>
            <a:r>
              <a:rPr lang="en-US" dirty="0" err="1" smtClean="0"/>
              <a:t>Écoutez</a:t>
            </a:r>
            <a:r>
              <a:rPr lang="en-US" dirty="0" smtClean="0"/>
              <a:t> la chanson et </a:t>
            </a:r>
            <a:r>
              <a:rPr lang="en-US" dirty="0" err="1" smtClean="0"/>
              <a:t>répètez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534" t="30601" r="40819" b="26530"/>
          <a:stretch/>
        </p:blipFill>
        <p:spPr>
          <a:xfrm>
            <a:off x="1703512" y="2924944"/>
            <a:ext cx="871296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8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337" y="1772816"/>
            <a:ext cx="10972800" cy="1080120"/>
          </a:xfrm>
        </p:spPr>
        <p:txBody>
          <a:bodyPr/>
          <a:lstStyle/>
          <a:p>
            <a:r>
              <a:rPr lang="en-US" dirty="0" err="1" smtClean="0"/>
              <a:t>Observez.Reliez</a:t>
            </a:r>
            <a:r>
              <a:rPr lang="en-US" dirty="0" smtClean="0"/>
              <a:t> les images aux mots.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43" t="24998" r="37333" b="33339"/>
          <a:stretch/>
        </p:blipFill>
        <p:spPr>
          <a:xfrm>
            <a:off x="1559496" y="2852936"/>
            <a:ext cx="8928992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9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2546</TotalTime>
  <Words>108</Words>
  <Application>Microsoft Office PowerPoint</Application>
  <PresentationFormat>Широкоэкранный</PresentationFormat>
  <Paragraphs>32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лица</vt:lpstr>
      <vt:lpstr>Презентация PowerPoint</vt:lpstr>
      <vt:lpstr>Презентация PowerPoint</vt:lpstr>
      <vt:lpstr>Écoutez,prononcez les syllables et apprenez les mots.</vt:lpstr>
      <vt:lpstr>Un peu de grammaire….</vt:lpstr>
      <vt:lpstr>Un peu de grammaire…..</vt:lpstr>
      <vt:lpstr>Lisez et faites des phrases.</vt:lpstr>
      <vt:lpstr>Lisez le texte et répondez aux questions.</vt:lpstr>
      <vt:lpstr>Écoutez la chanson et répètez.</vt:lpstr>
      <vt:lpstr>Observez.Reliez les images aux mots.</vt:lpstr>
      <vt:lpstr>Complètez avec une,la ou l’.</vt:lpstr>
      <vt:lpstr>Devoir à la maison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164</cp:revision>
  <dcterms:created xsi:type="dcterms:W3CDTF">2021-09-07T10:16:49Z</dcterms:created>
  <dcterms:modified xsi:type="dcterms:W3CDTF">2021-10-14T10:36:12Z</dcterms:modified>
</cp:coreProperties>
</file>