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80" r:id="rId4"/>
    <p:sldId id="281" r:id="rId5"/>
    <p:sldId id="287" r:id="rId6"/>
    <p:sldId id="284" r:id="rId7"/>
    <p:sldId id="282" r:id="rId8"/>
    <p:sldId id="283" r:id="rId9"/>
    <p:sldId id="285" r:id="rId10"/>
    <p:sldId id="286" r:id="rId11"/>
    <p:sldId id="263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4" autoAdjust="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A0A-30E7-4717-9D32-51D1E086FA5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58E31-4963-4C36-B462-56B5255F4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3712" y="386104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 </a:t>
            </a:r>
            <a:r>
              <a:rPr lang="fr-FR" sz="36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Thème:Bonjour l’école!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132" y="1916832"/>
            <a:ext cx="10972800" cy="782960"/>
          </a:xfrm>
        </p:spPr>
        <p:txBody>
          <a:bodyPr/>
          <a:lstStyle/>
          <a:p>
            <a:r>
              <a:rPr lang="en-US" dirty="0" err="1" smtClean="0"/>
              <a:t>Complètez</a:t>
            </a:r>
            <a:r>
              <a:rPr lang="en-US" dirty="0" smtClean="0"/>
              <a:t> avec </a:t>
            </a:r>
            <a:r>
              <a:rPr lang="en-US" b="1" dirty="0" err="1" smtClean="0">
                <a:solidFill>
                  <a:srgbClr val="FF0000"/>
                </a:solidFill>
              </a:rPr>
              <a:t>une,la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l’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20" t="32638" r="32060" b="41244"/>
          <a:stretch/>
        </p:blipFill>
        <p:spPr>
          <a:xfrm>
            <a:off x="582132" y="2699792"/>
            <a:ext cx="10770451" cy="3632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5560" y="3123828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7686" y="4392538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85690" y="5606355"/>
            <a:ext cx="6120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une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50582" y="3125539"/>
            <a:ext cx="652835" cy="43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96577" y="4310819"/>
            <a:ext cx="5686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3659" y="5589240"/>
            <a:ext cx="66846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l’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8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688023"/>
            <a:ext cx="8229600" cy="1020897"/>
          </a:xfrm>
        </p:spPr>
        <p:txBody>
          <a:bodyPr/>
          <a:lstStyle/>
          <a:p>
            <a:r>
              <a:rPr lang="en-US" sz="5400" b="1" dirty="0"/>
              <a:t>Devoir à la </a:t>
            </a:r>
            <a:r>
              <a:rPr lang="en-US" sz="5400" b="1" dirty="0" err="1"/>
              <a:t>maison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9416" y="1916832"/>
            <a:ext cx="10972800" cy="47525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Apprendrez</a:t>
            </a:r>
            <a:r>
              <a:rPr lang="en-US" dirty="0" smtClean="0"/>
              <a:t> les mots nouveaux.</a:t>
            </a:r>
            <a:endParaRPr lang="ru-RU" dirty="0" smtClean="0"/>
          </a:p>
          <a:p>
            <a:r>
              <a:rPr lang="en-US" dirty="0" err="1" smtClean="0"/>
              <a:t>Reliez</a:t>
            </a:r>
            <a:r>
              <a:rPr lang="en-US" dirty="0" smtClean="0"/>
              <a:t> les questions aux phrases.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426" t="40741" r="33618" b="40741"/>
          <a:stretch/>
        </p:blipFill>
        <p:spPr>
          <a:xfrm>
            <a:off x="983432" y="3861048"/>
            <a:ext cx="943304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4032448"/>
          </a:xfrm>
        </p:spPr>
        <p:txBody>
          <a:bodyPr/>
          <a:lstStyle/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0" y="2204864"/>
            <a:ext cx="1117361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916832"/>
            <a:ext cx="10396736" cy="1152128"/>
          </a:xfrm>
        </p:spPr>
        <p:txBody>
          <a:bodyPr/>
          <a:lstStyle/>
          <a:p>
            <a:r>
              <a:rPr lang="en-US" dirty="0" err="1" smtClean="0"/>
              <a:t>Écoutez,prononcez</a:t>
            </a:r>
            <a:r>
              <a:rPr lang="en-US" dirty="0" smtClean="0"/>
              <a:t> les syllables et </a:t>
            </a:r>
            <a:r>
              <a:rPr lang="en-US" dirty="0" err="1" smtClean="0"/>
              <a:t>apprenez</a:t>
            </a:r>
            <a:r>
              <a:rPr lang="en-US" dirty="0" smtClean="0"/>
              <a:t> les mots.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55" t="39619" r="35074" b="17706"/>
          <a:stretch/>
        </p:blipFill>
        <p:spPr>
          <a:xfrm>
            <a:off x="767408" y="3284985"/>
            <a:ext cx="10540752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" y="1772816"/>
            <a:ext cx="10972800" cy="1143000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47" t="22906" r="33899" b="48456"/>
          <a:stretch/>
        </p:blipFill>
        <p:spPr>
          <a:xfrm>
            <a:off x="623392" y="2636912"/>
            <a:ext cx="11089232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440" y="4746848"/>
            <a:ext cx="3960440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C’est</a:t>
            </a:r>
            <a:r>
              <a:rPr lang="en-US" sz="3600" dirty="0" smtClean="0"/>
              <a:t> </a:t>
            </a:r>
            <a:r>
              <a:rPr lang="en-US" sz="3600" dirty="0" err="1" smtClean="0"/>
              <a:t>une</a:t>
            </a:r>
            <a:r>
              <a:rPr lang="en-US" sz="3600" dirty="0" smtClean="0"/>
              <a:t> </a:t>
            </a:r>
            <a:r>
              <a:rPr lang="en-US" sz="3600" dirty="0" err="1" smtClean="0"/>
              <a:t>école</a:t>
            </a:r>
            <a:r>
              <a:rPr lang="en-US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225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68" y="1628800"/>
            <a:ext cx="10972800" cy="926976"/>
          </a:xfrm>
        </p:spPr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peu</a:t>
            </a:r>
            <a:r>
              <a:rPr lang="en-US" dirty="0" smtClean="0"/>
              <a:t> de </a:t>
            </a:r>
            <a:r>
              <a:rPr lang="en-US" dirty="0" err="1" smtClean="0"/>
              <a:t>grammaire</a:t>
            </a:r>
            <a:r>
              <a:rPr lang="en-US" dirty="0" smtClean="0"/>
              <a:t>…..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20888"/>
            <a:ext cx="10972800" cy="4289617"/>
          </a:xfrm>
        </p:spPr>
        <p:txBody>
          <a:bodyPr/>
          <a:lstStyle/>
          <a:p>
            <a:r>
              <a:rPr lang="en-US" dirty="0" err="1" smtClean="0"/>
              <a:t>Adjectifs</a:t>
            </a:r>
            <a:r>
              <a:rPr lang="en-US" dirty="0" smtClean="0"/>
              <a:t>  </a:t>
            </a:r>
            <a:r>
              <a:rPr lang="en-US" dirty="0" err="1" smtClean="0"/>
              <a:t>possessifs</a:t>
            </a:r>
            <a:r>
              <a:rPr lang="en-US" dirty="0" smtClean="0"/>
              <a:t>—</a:t>
            </a:r>
            <a:r>
              <a:rPr lang="en-US" dirty="0" err="1" smtClean="0"/>
              <a:t>egalik</a:t>
            </a:r>
            <a:r>
              <a:rPr lang="en-US" dirty="0" smtClean="0"/>
              <a:t> </a:t>
            </a:r>
            <a:r>
              <a:rPr lang="en-US" dirty="0" err="1" smtClean="0"/>
              <a:t>sifatlari</a:t>
            </a:r>
            <a:endParaRPr lang="en-US" dirty="0" smtClean="0"/>
          </a:p>
          <a:p>
            <a:r>
              <a:rPr lang="en-US" dirty="0" smtClean="0"/>
              <a:t>Je-mon-ma-</a:t>
            </a:r>
            <a:r>
              <a:rPr lang="en-US" dirty="0" err="1" smtClean="0"/>
              <a:t>mes</a:t>
            </a:r>
            <a:r>
              <a:rPr lang="en-US" dirty="0" smtClean="0"/>
              <a:t>                         </a:t>
            </a:r>
            <a:r>
              <a:rPr lang="en-US" dirty="0" err="1" smtClean="0"/>
              <a:t>exemples:le</a:t>
            </a:r>
            <a:r>
              <a:rPr lang="en-US" dirty="0" smtClean="0"/>
              <a:t> livre-mon livre</a:t>
            </a:r>
          </a:p>
          <a:p>
            <a:r>
              <a:rPr lang="en-US" dirty="0" err="1" smtClean="0"/>
              <a:t>Tu</a:t>
            </a:r>
            <a:r>
              <a:rPr lang="en-US" dirty="0" smtClean="0"/>
              <a:t>-ton-ta-</a:t>
            </a:r>
            <a:r>
              <a:rPr lang="en-US" dirty="0" err="1" smtClean="0"/>
              <a:t>tes</a:t>
            </a:r>
            <a:r>
              <a:rPr lang="en-US" dirty="0" smtClean="0"/>
              <a:t>                                                la table-ma table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Mon-</a:t>
            </a:r>
            <a:r>
              <a:rPr lang="en-US" dirty="0" err="1" smtClean="0"/>
              <a:t>un,le</a:t>
            </a:r>
            <a:r>
              <a:rPr lang="en-US" dirty="0" smtClean="0"/>
              <a:t>                          </a:t>
            </a:r>
            <a:r>
              <a:rPr lang="en-US" dirty="0" err="1" smtClean="0"/>
              <a:t>exemples:C’est</a:t>
            </a:r>
            <a:r>
              <a:rPr lang="en-US" dirty="0" smtClean="0"/>
              <a:t> un </a:t>
            </a:r>
            <a:r>
              <a:rPr lang="en-US" dirty="0" err="1" smtClean="0"/>
              <a:t>livre.C’est</a:t>
            </a:r>
            <a:r>
              <a:rPr lang="en-US" dirty="0" smtClean="0"/>
              <a:t> mon livre</a:t>
            </a:r>
          </a:p>
          <a:p>
            <a:pPr marL="0" indent="0">
              <a:buNone/>
            </a:pPr>
            <a:r>
              <a:rPr lang="en-US" dirty="0" smtClean="0"/>
              <a:t>   Ma-</a:t>
            </a:r>
            <a:r>
              <a:rPr lang="en-US" dirty="0" err="1" smtClean="0"/>
              <a:t>une,la</a:t>
            </a:r>
            <a:r>
              <a:rPr lang="en-US" dirty="0" smtClean="0"/>
              <a:t>                            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robe.C’est</a:t>
            </a:r>
            <a:r>
              <a:rPr lang="en-US" dirty="0" smtClean="0"/>
              <a:t> ma robe.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196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772816"/>
            <a:ext cx="10972800" cy="1143000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et </a:t>
            </a:r>
            <a:r>
              <a:rPr lang="en-US" dirty="0" err="1" smtClean="0"/>
              <a:t>faites</a:t>
            </a:r>
            <a:r>
              <a:rPr lang="en-US" dirty="0" smtClean="0"/>
              <a:t> des phrases.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60" t="39154" r="50182" b="14016"/>
          <a:stretch/>
        </p:blipFill>
        <p:spPr>
          <a:xfrm>
            <a:off x="911424" y="2915816"/>
            <a:ext cx="1072919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88840"/>
            <a:ext cx="10972800" cy="1143000"/>
          </a:xfrm>
        </p:spPr>
        <p:txBody>
          <a:bodyPr/>
          <a:lstStyle/>
          <a:p>
            <a:r>
              <a:rPr lang="en-US" dirty="0" err="1" smtClean="0"/>
              <a:t>Lisez</a:t>
            </a:r>
            <a:r>
              <a:rPr lang="en-US" dirty="0" smtClean="0"/>
              <a:t> le </a:t>
            </a:r>
            <a:r>
              <a:rPr lang="en-US" dirty="0" err="1" smtClean="0"/>
              <a:t>texte</a:t>
            </a:r>
            <a:r>
              <a:rPr lang="en-US" dirty="0" smtClean="0"/>
              <a:t> et </a:t>
            </a:r>
            <a:r>
              <a:rPr lang="en-US" dirty="0" err="1" smtClean="0"/>
              <a:t>répondez</a:t>
            </a:r>
            <a:r>
              <a:rPr lang="en-US" dirty="0" smtClean="0"/>
              <a:t> aux questions.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87" t="27828" r="27737" b="25225"/>
          <a:stretch/>
        </p:blipFill>
        <p:spPr>
          <a:xfrm>
            <a:off x="1163452" y="3131840"/>
            <a:ext cx="9865095" cy="33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16832"/>
            <a:ext cx="10972800" cy="854968"/>
          </a:xfrm>
        </p:spPr>
        <p:txBody>
          <a:bodyPr/>
          <a:lstStyle/>
          <a:p>
            <a:r>
              <a:rPr lang="en-US" dirty="0" err="1" smtClean="0"/>
              <a:t>Écoutez</a:t>
            </a:r>
            <a:r>
              <a:rPr lang="en-US" dirty="0" smtClean="0"/>
              <a:t> la chanson et </a:t>
            </a:r>
            <a:r>
              <a:rPr lang="en-US" dirty="0" err="1" smtClean="0"/>
              <a:t>répètez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34" t="30601" r="40819" b="26530"/>
          <a:stretch/>
        </p:blipFill>
        <p:spPr>
          <a:xfrm>
            <a:off x="1703512" y="2924944"/>
            <a:ext cx="871296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37" y="1772816"/>
            <a:ext cx="10972800" cy="1080120"/>
          </a:xfrm>
        </p:spPr>
        <p:txBody>
          <a:bodyPr/>
          <a:lstStyle/>
          <a:p>
            <a:r>
              <a:rPr lang="en-US" dirty="0" err="1" smtClean="0"/>
              <a:t>Observez.Reliez</a:t>
            </a:r>
            <a:r>
              <a:rPr lang="en-US" dirty="0" smtClean="0"/>
              <a:t> les images aux mots.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43" t="24998" r="37333" b="33339"/>
          <a:stretch/>
        </p:blipFill>
        <p:spPr>
          <a:xfrm>
            <a:off x="1559496" y="2852936"/>
            <a:ext cx="89289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2546</TotalTime>
  <Words>108</Words>
  <Application>Microsoft Office PowerPoint</Application>
  <PresentationFormat>Широкоэкранный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лица</vt:lpstr>
      <vt:lpstr>Презентация PowerPoint</vt:lpstr>
      <vt:lpstr>Презентация PowerPoint</vt:lpstr>
      <vt:lpstr>Écoutez,prononcez les syllables et apprenez les mots.</vt:lpstr>
      <vt:lpstr>Un peu de grammaire….</vt:lpstr>
      <vt:lpstr>Un peu de grammaire…..</vt:lpstr>
      <vt:lpstr>Lisez et faites des phrases.</vt:lpstr>
      <vt:lpstr>Lisez le texte et répondez aux questions.</vt:lpstr>
      <vt:lpstr>Écoutez la chanson et répètez.</vt:lpstr>
      <vt:lpstr>Observez.Reliez les images aux mots.</vt:lpstr>
      <vt:lpstr>Complètez avec une,la ou l’.</vt:lpstr>
      <vt:lpstr>Devoir à la maison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1</dc:creator>
  <cp:lastModifiedBy>admin 1</cp:lastModifiedBy>
  <cp:revision>164</cp:revision>
  <dcterms:created xsi:type="dcterms:W3CDTF">2021-09-07T10:16:49Z</dcterms:created>
  <dcterms:modified xsi:type="dcterms:W3CDTF">2021-10-14T10:36:12Z</dcterms:modified>
</cp:coreProperties>
</file>