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256" r:id="rId3"/>
    <p:sldId id="274" r:id="rId4"/>
    <p:sldId id="276" r:id="rId5"/>
    <p:sldId id="275" r:id="rId6"/>
    <p:sldId id="272" r:id="rId7"/>
    <p:sldId id="260" r:id="rId8"/>
    <p:sldId id="277" r:id="rId9"/>
    <p:sldId id="278" r:id="rId10"/>
    <p:sldId id="279" r:id="rId11"/>
    <p:sldId id="273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8E31-4963-4C36-B462-56B5255F4A1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8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2492896"/>
            <a:ext cx="10972800" cy="3633268"/>
          </a:xfrm>
        </p:spPr>
        <p:txBody>
          <a:bodyPr/>
          <a:lstStyle/>
          <a:p>
            <a:pPr algn="ctr"/>
            <a:endParaRPr lang="en-US" sz="4800" b="1" dirty="0" smtClean="0"/>
          </a:p>
          <a:p>
            <a:pPr algn="ctr"/>
            <a:r>
              <a:rPr lang="en-US" sz="4800" b="1" dirty="0" err="1" smtClean="0"/>
              <a:t>Bienvenue</a:t>
            </a:r>
            <a:r>
              <a:rPr lang="en-US" sz="4800" b="1" dirty="0" smtClean="0"/>
              <a:t> à la </a:t>
            </a:r>
            <a:r>
              <a:rPr lang="en-US" sz="4800" b="1" dirty="0" err="1" smtClean="0"/>
              <a:t>leçon</a:t>
            </a:r>
            <a:r>
              <a:rPr lang="en-US" sz="4800" b="1" dirty="0" smtClean="0"/>
              <a:t> de </a:t>
            </a:r>
            <a:r>
              <a:rPr lang="en-US" sz="4800" b="1" dirty="0" err="1" smtClean="0"/>
              <a:t>français</a:t>
            </a:r>
            <a:r>
              <a:rPr lang="en-US" sz="4800" b="1" dirty="0" smtClean="0"/>
              <a:t>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2117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628800"/>
            <a:ext cx="10972800" cy="1143000"/>
          </a:xfrm>
        </p:spPr>
        <p:txBody>
          <a:bodyPr/>
          <a:lstStyle/>
          <a:p>
            <a:r>
              <a:rPr lang="en-US" dirty="0" smtClean="0"/>
              <a:t>Le devoir à la </a:t>
            </a:r>
            <a:r>
              <a:rPr lang="en-US" dirty="0" err="1" smtClean="0"/>
              <a:t>maison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685" y="2924944"/>
            <a:ext cx="10972800" cy="3733875"/>
          </a:xfrm>
        </p:spPr>
        <p:txBody>
          <a:bodyPr/>
          <a:lstStyle/>
          <a:p>
            <a:r>
              <a:rPr lang="en-US" dirty="0" err="1"/>
              <a:t>Assossiez</a:t>
            </a:r>
            <a:r>
              <a:rPr lang="en-US" dirty="0"/>
              <a:t> les mots</a:t>
            </a:r>
          </a:p>
          <a:p>
            <a:r>
              <a:rPr lang="en-US" dirty="0"/>
              <a:t>Aziz </a:t>
            </a:r>
            <a:r>
              <a:rPr lang="en-US" dirty="0" err="1"/>
              <a:t>va</a:t>
            </a:r>
            <a:r>
              <a:rPr lang="en-US" dirty="0"/>
              <a:t> au ………                                                    - </a:t>
            </a:r>
            <a:r>
              <a:rPr lang="en-US" dirty="0" err="1"/>
              <a:t>mère</a:t>
            </a:r>
            <a:endParaRPr lang="en-US" dirty="0"/>
          </a:p>
          <a:p>
            <a:r>
              <a:rPr lang="en-US" dirty="0"/>
              <a:t>Akbar </a:t>
            </a:r>
            <a:r>
              <a:rPr lang="en-US" dirty="0" err="1"/>
              <a:t>va</a:t>
            </a:r>
            <a:r>
              <a:rPr lang="en-US" dirty="0"/>
              <a:t> à </a:t>
            </a:r>
            <a:r>
              <a:rPr lang="en-US" dirty="0" err="1"/>
              <a:t>l’école</a:t>
            </a:r>
            <a:r>
              <a:rPr lang="en-US" dirty="0"/>
              <a:t> avec </a:t>
            </a:r>
            <a:r>
              <a:rPr lang="en-US" dirty="0" err="1"/>
              <a:t>sa</a:t>
            </a:r>
            <a:r>
              <a:rPr lang="en-US" dirty="0"/>
              <a:t> ……                            - </a:t>
            </a:r>
            <a:r>
              <a:rPr lang="en-US" dirty="0" err="1"/>
              <a:t>stade</a:t>
            </a:r>
            <a:endParaRPr lang="en-US" dirty="0"/>
          </a:p>
          <a:p>
            <a:r>
              <a:rPr lang="en-US" dirty="0" err="1"/>
              <a:t>Lundi,mardi,mercredi,jeudi</a:t>
            </a:r>
            <a:r>
              <a:rPr lang="en-US" dirty="0"/>
              <a:t>,………                     - </a:t>
            </a:r>
            <a:r>
              <a:rPr lang="en-US" dirty="0" err="1"/>
              <a:t>danse</a:t>
            </a:r>
            <a:endParaRPr lang="en-US" dirty="0"/>
          </a:p>
          <a:p>
            <a:r>
              <a:rPr lang="en-US" dirty="0"/>
              <a:t>Aziza adore  la ……..                                             - livres</a:t>
            </a:r>
          </a:p>
          <a:p>
            <a:r>
              <a:rPr lang="en-US" dirty="0" err="1"/>
              <a:t>Léa</a:t>
            </a:r>
            <a:r>
              <a:rPr lang="en-US" dirty="0"/>
              <a:t>  lit les ………..                                                  -</a:t>
            </a:r>
            <a:r>
              <a:rPr lang="en-US" dirty="0" err="1"/>
              <a:t>vendredi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0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3993308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5400" dirty="0" smtClean="0"/>
              <a:t>Merci </a:t>
            </a:r>
            <a:r>
              <a:rPr lang="en-US" sz="5400" dirty="0" smtClean="0"/>
              <a:t>pour </a:t>
            </a:r>
            <a:r>
              <a:rPr lang="en-US" sz="5400" dirty="0" err="1" smtClean="0"/>
              <a:t>votre</a:t>
            </a:r>
            <a:r>
              <a:rPr lang="en-US" sz="5400" dirty="0" smtClean="0"/>
              <a:t> attention!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911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1.Tous 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l’école.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4" y="2855926"/>
            <a:ext cx="10973751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988840"/>
            <a:ext cx="10972800" cy="1070992"/>
          </a:xfrm>
        </p:spPr>
        <p:txBody>
          <a:bodyPr/>
          <a:lstStyle/>
          <a:p>
            <a:r>
              <a:rPr lang="en-US" dirty="0" err="1" smtClean="0"/>
              <a:t>Lisez</a:t>
            </a:r>
            <a:r>
              <a:rPr lang="en-US" dirty="0" smtClean="0"/>
              <a:t>  et </a:t>
            </a:r>
            <a:r>
              <a:rPr lang="en-US" dirty="0" err="1" smtClean="0"/>
              <a:t>traduisez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212976"/>
            <a:ext cx="10972800" cy="3345236"/>
          </a:xfrm>
        </p:spPr>
        <p:txBody>
          <a:bodyPr/>
          <a:lstStyle/>
          <a:p>
            <a:r>
              <a:rPr lang="en-US" sz="4000" dirty="0" smtClean="0"/>
              <a:t>On </a:t>
            </a:r>
            <a:r>
              <a:rPr lang="en-US" sz="4000" dirty="0" err="1" smtClean="0"/>
              <a:t>sonne</a:t>
            </a:r>
            <a:r>
              <a:rPr lang="en-US" sz="4000" dirty="0" smtClean="0"/>
              <a:t>.</a:t>
            </a:r>
            <a:r>
              <a:rPr lang="ru-RU" sz="4000" dirty="0" smtClean="0"/>
              <a:t> </a:t>
            </a:r>
            <a:r>
              <a:rPr lang="en-US" sz="4000" dirty="0" smtClean="0"/>
              <a:t>Les </a:t>
            </a:r>
            <a:r>
              <a:rPr lang="en-US" sz="4000" dirty="0" err="1" smtClean="0"/>
              <a:t>élèves</a:t>
            </a:r>
            <a:r>
              <a:rPr lang="en-US" sz="4000" dirty="0" smtClean="0"/>
              <a:t> </a:t>
            </a:r>
            <a:r>
              <a:rPr lang="en-US" sz="4000" dirty="0" err="1" smtClean="0"/>
              <a:t>entrent</a:t>
            </a:r>
            <a:r>
              <a:rPr lang="en-US" sz="4000" dirty="0" smtClean="0"/>
              <a:t> </a:t>
            </a:r>
            <a:r>
              <a:rPr lang="en-US" sz="4000" dirty="0" err="1" smtClean="0"/>
              <a:t>dans</a:t>
            </a:r>
            <a:r>
              <a:rPr lang="en-US" sz="4000" dirty="0" smtClean="0"/>
              <a:t> la </a:t>
            </a:r>
            <a:r>
              <a:rPr lang="en-US" sz="4000" dirty="0" err="1" smtClean="0"/>
              <a:t>salle</a:t>
            </a:r>
            <a:r>
              <a:rPr lang="en-US" sz="4000" dirty="0" smtClean="0"/>
              <a:t>.</a:t>
            </a:r>
            <a:r>
              <a:rPr lang="ru-RU" sz="4000" dirty="0" smtClean="0"/>
              <a:t> </a:t>
            </a:r>
            <a:r>
              <a:rPr lang="en-US" sz="4000" dirty="0" smtClean="0"/>
              <a:t>Le </a:t>
            </a:r>
            <a:r>
              <a:rPr lang="en-US" sz="4000" dirty="0" smtClean="0"/>
              <a:t>maître commence la </a:t>
            </a:r>
            <a:r>
              <a:rPr lang="en-US" sz="4000" dirty="0" err="1" smtClean="0"/>
              <a:t>leçon</a:t>
            </a:r>
            <a:r>
              <a:rPr lang="en-US" sz="4000" dirty="0" smtClean="0"/>
              <a:t>.</a:t>
            </a:r>
          </a:p>
          <a:p>
            <a:r>
              <a:rPr lang="en-US" sz="4000" dirty="0" err="1" smtClean="0"/>
              <a:t>Dans</a:t>
            </a:r>
            <a:r>
              <a:rPr lang="en-US" sz="4000" dirty="0" smtClean="0"/>
              <a:t> la </a:t>
            </a:r>
            <a:r>
              <a:rPr lang="en-US" sz="4000" dirty="0" err="1" smtClean="0"/>
              <a:t>classe</a:t>
            </a:r>
            <a:r>
              <a:rPr lang="en-US" sz="4000" dirty="0" smtClean="0"/>
              <a:t> </a:t>
            </a:r>
            <a:r>
              <a:rPr lang="en-US" sz="4000" dirty="0" err="1" smtClean="0"/>
              <a:t>il</a:t>
            </a:r>
            <a:r>
              <a:rPr lang="en-US" sz="4000" dirty="0" smtClean="0"/>
              <a:t> </a:t>
            </a:r>
            <a:r>
              <a:rPr lang="en-US" sz="4000" dirty="0" smtClean="0"/>
              <a:t>y</a:t>
            </a:r>
            <a:r>
              <a:rPr lang="ru-RU" sz="4000" dirty="0" smtClean="0"/>
              <a:t> </a:t>
            </a:r>
            <a:r>
              <a:rPr lang="en-US" sz="4000" dirty="0" smtClean="0"/>
              <a:t>a </a:t>
            </a:r>
            <a:r>
              <a:rPr lang="en-US" sz="4000" dirty="0" smtClean="0"/>
              <a:t>15 </a:t>
            </a:r>
            <a:r>
              <a:rPr lang="en-US" sz="4000" dirty="0" err="1" smtClean="0"/>
              <a:t>élèves</a:t>
            </a:r>
            <a:r>
              <a:rPr lang="en-US" sz="4000" dirty="0" smtClean="0"/>
              <a:t>:</a:t>
            </a:r>
            <a:r>
              <a:rPr lang="ru-RU" sz="4000" dirty="0" smtClean="0"/>
              <a:t> </a:t>
            </a:r>
            <a:r>
              <a:rPr lang="en-US" sz="4000" dirty="0" smtClean="0"/>
              <a:t>dix </a:t>
            </a:r>
            <a:r>
              <a:rPr lang="en-US" sz="4000" dirty="0" err="1" smtClean="0"/>
              <a:t>garçon</a:t>
            </a:r>
            <a:r>
              <a:rPr lang="en-US" sz="4000" dirty="0" err="1" smtClean="0"/>
              <a:t>s</a:t>
            </a:r>
            <a:r>
              <a:rPr lang="en-US" sz="4000" dirty="0" smtClean="0"/>
              <a:t>  </a:t>
            </a:r>
            <a:r>
              <a:rPr lang="en-US" sz="4000" dirty="0" smtClean="0"/>
              <a:t>et cinq </a:t>
            </a:r>
            <a:r>
              <a:rPr lang="en-US" sz="4000" dirty="0" err="1" smtClean="0"/>
              <a:t>filles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3651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953" y="1764931"/>
            <a:ext cx="10972800" cy="1070098"/>
          </a:xfrm>
        </p:spPr>
        <p:txBody>
          <a:bodyPr/>
          <a:lstStyle/>
          <a:p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a….</a:t>
            </a:r>
            <a:r>
              <a:rPr lang="en-US" dirty="0" smtClean="0"/>
              <a:t>.</a:t>
            </a:r>
            <a:r>
              <a:rPr lang="en-US" dirty="0" smtClean="0"/>
              <a:t>	</a:t>
            </a:r>
            <a:endParaRPr lang="ru-RU" dirty="0"/>
          </a:p>
        </p:txBody>
      </p:sp>
      <p:pic>
        <p:nvPicPr>
          <p:cNvPr id="1026" name="Picture 2" descr="Chaise Ancienne Bistrot en Bois Tourné Brut Assise Dessin Sculpté Vint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3" y="3057877"/>
            <a:ext cx="18860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0665" y="4629419"/>
            <a:ext cx="1584176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une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chaise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images.populus.ch/pixdir/pu/pupitre/pupitre_scola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32" y="3226160"/>
            <a:ext cx="20882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9921" y="4897783"/>
            <a:ext cx="1512168" cy="5531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un </a:t>
            </a:r>
            <a:r>
              <a:rPr lang="en-US" sz="2400" b="1" dirty="0" err="1" smtClean="0">
                <a:solidFill>
                  <a:srgbClr val="C00000"/>
                </a:solidFill>
              </a:rPr>
              <a:t>pupitre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34" name="Picture 10" descr="Dessin, Tableau Noir, Royaltyfree PNG - Dessin, Tableau Noir, Royaltyfree  transparentes | PNG gratui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r="9273" b="3640"/>
          <a:stretch/>
        </p:blipFill>
        <p:spPr bwMode="auto">
          <a:xfrm>
            <a:off x="6061689" y="2824119"/>
            <a:ext cx="2554591" cy="167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72943" y="4666320"/>
            <a:ext cx="2160240" cy="573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un </a:t>
            </a:r>
            <a:r>
              <a:rPr lang="en-US" sz="2400" b="1" dirty="0" smtClean="0">
                <a:solidFill>
                  <a:srgbClr val="C00000"/>
                </a:solidFill>
              </a:rPr>
              <a:t>tableau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44" name="Picture 20" descr="design d&amp;#39;intérieur de chambre à coucher armoire en bois isolé sur fond  blanc. caricature de cabinet spécieux classique. meubles en bois naturel  dans un style plat. illustration vectorielle 2099025 - Telecharger Vectorie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10396" r="21844" b="9600"/>
          <a:stretch/>
        </p:blipFill>
        <p:spPr bwMode="auto">
          <a:xfrm>
            <a:off x="9268308" y="2824119"/>
            <a:ext cx="2372308" cy="204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570791" y="4953229"/>
            <a:ext cx="1907962" cy="6882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u</a:t>
            </a:r>
            <a:r>
              <a:rPr lang="en-US" sz="2400" b="1" dirty="0" err="1" smtClean="0">
                <a:solidFill>
                  <a:srgbClr val="C00000"/>
                </a:solidFill>
              </a:rPr>
              <a:t>ne</a:t>
            </a:r>
            <a:r>
              <a:rPr lang="en-US" sz="2400" b="1" dirty="0" smtClean="0">
                <a:solidFill>
                  <a:srgbClr val="C00000"/>
                </a:solidFill>
              </a:rPr>
              <a:t> armoire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301" y="1678968"/>
            <a:ext cx="10972800" cy="957943"/>
          </a:xfrm>
        </p:spPr>
        <p:txBody>
          <a:bodyPr/>
          <a:lstStyle/>
          <a:p>
            <a:r>
              <a:rPr lang="en-US" dirty="0" smtClean="0"/>
              <a:t>Notre </a:t>
            </a:r>
            <a:r>
              <a:rPr lang="en-US" dirty="0" err="1" smtClean="0"/>
              <a:t>école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540" y="2492896"/>
            <a:ext cx="10972800" cy="4165923"/>
          </a:xfrm>
        </p:spPr>
        <p:txBody>
          <a:bodyPr/>
          <a:lstStyle/>
          <a:p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école.À</a:t>
            </a:r>
            <a:r>
              <a:rPr lang="en-US" dirty="0" smtClean="0"/>
              <a:t> </a:t>
            </a:r>
            <a:r>
              <a:rPr lang="en-US" dirty="0" err="1" smtClean="0"/>
              <a:t>l’école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beaucoup de </a:t>
            </a:r>
            <a:r>
              <a:rPr lang="en-US" dirty="0" err="1" smtClean="0"/>
              <a:t>classes,une</a:t>
            </a:r>
            <a:r>
              <a:rPr lang="en-US" dirty="0" smtClean="0"/>
              <a:t> </a:t>
            </a:r>
            <a:r>
              <a:rPr lang="en-US" dirty="0" err="1" smtClean="0"/>
              <a:t>cantine,une</a:t>
            </a:r>
            <a:r>
              <a:rPr lang="en-US" dirty="0" smtClean="0"/>
              <a:t> </a:t>
            </a:r>
            <a:r>
              <a:rPr lang="en-US" dirty="0" err="1" smtClean="0"/>
              <a:t>bibliothèque,une</a:t>
            </a:r>
            <a:r>
              <a:rPr lang="en-US" dirty="0" smtClean="0"/>
              <a:t> </a:t>
            </a:r>
            <a:r>
              <a:rPr lang="en-US" dirty="0" err="1" smtClean="0"/>
              <a:t>salle</a:t>
            </a:r>
            <a:r>
              <a:rPr lang="en-US" dirty="0" smtClean="0"/>
              <a:t> de sport.</a:t>
            </a:r>
          </a:p>
          <a:p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. 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</a:t>
            </a:r>
            <a:r>
              <a:rPr lang="en-US" dirty="0" err="1" smtClean="0"/>
              <a:t>une</a:t>
            </a:r>
            <a:r>
              <a:rPr lang="en-US" dirty="0" smtClean="0"/>
              <a:t> table de </a:t>
            </a:r>
            <a:r>
              <a:rPr lang="en-US" dirty="0" err="1" smtClean="0"/>
              <a:t>professeur,dix</a:t>
            </a:r>
            <a:r>
              <a:rPr lang="en-US" dirty="0" smtClean="0"/>
              <a:t> </a:t>
            </a:r>
            <a:r>
              <a:rPr lang="en-US" dirty="0" err="1" smtClean="0"/>
              <a:t>chaises,une</a:t>
            </a:r>
            <a:r>
              <a:rPr lang="en-US" dirty="0" smtClean="0"/>
              <a:t> </a:t>
            </a:r>
            <a:r>
              <a:rPr lang="en-US" dirty="0" err="1"/>
              <a:t>bibliothèque</a:t>
            </a:r>
            <a:r>
              <a:rPr lang="en-US" dirty="0"/>
              <a:t> </a:t>
            </a:r>
            <a:r>
              <a:rPr lang="en-US" dirty="0" smtClean="0"/>
              <a:t>et un tableau noir.</a:t>
            </a:r>
          </a:p>
          <a:p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 </a:t>
            </a:r>
            <a:r>
              <a:rPr lang="en-US" dirty="0" err="1" smtClean="0"/>
              <a:t>cantine</a:t>
            </a:r>
            <a:r>
              <a:rPr lang="en-US" dirty="0" smtClean="0"/>
              <a:t> .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cantine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des tables et beaucoup de chaises.</a:t>
            </a:r>
          </a:p>
          <a:p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bibliothèque.Dans</a:t>
            </a:r>
            <a:r>
              <a:rPr lang="en-US" dirty="0" smtClean="0"/>
              <a:t> la </a:t>
            </a:r>
            <a:r>
              <a:rPr lang="en-US" dirty="0" err="1" smtClean="0"/>
              <a:t>bibliothèque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beaucoup de livres.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3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42" y="1772816"/>
            <a:ext cx="10972800" cy="885548"/>
          </a:xfrm>
        </p:spPr>
        <p:txBody>
          <a:bodyPr/>
          <a:lstStyle/>
          <a:p>
            <a:r>
              <a:rPr lang="en-US" b="1" dirty="0" err="1"/>
              <a:t>Choisissiez</a:t>
            </a:r>
            <a:r>
              <a:rPr lang="en-US" b="1" dirty="0"/>
              <a:t> </a:t>
            </a:r>
            <a:r>
              <a:rPr lang="en-US" b="1" dirty="0" err="1"/>
              <a:t>l’article</a:t>
            </a:r>
            <a:r>
              <a:rPr lang="en-US" b="1" dirty="0"/>
              <a:t> qui </a:t>
            </a:r>
            <a:r>
              <a:rPr lang="en-US" b="1" dirty="0" err="1"/>
              <a:t>convient</a:t>
            </a:r>
            <a:r>
              <a:rPr lang="en-US" b="1" dirty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80928"/>
            <a:ext cx="10972800" cy="3877891"/>
          </a:xfrm>
        </p:spPr>
        <p:txBody>
          <a:bodyPr/>
          <a:lstStyle/>
          <a:p>
            <a:r>
              <a:rPr lang="en-US" sz="4000" b="1" dirty="0" err="1" smtClean="0"/>
              <a:t>C’est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Karim.Il</a:t>
            </a:r>
            <a:r>
              <a:rPr lang="en-US" sz="4000" b="1" dirty="0" smtClean="0"/>
              <a:t> </a:t>
            </a:r>
            <a:r>
              <a:rPr lang="en-US" sz="4000" b="1" dirty="0" smtClean="0"/>
              <a:t>lit …..livre</a:t>
            </a:r>
            <a:r>
              <a:rPr lang="en-US" sz="4000" b="1" dirty="0" smtClean="0"/>
              <a:t>.</a:t>
            </a:r>
            <a:endParaRPr lang="en-US" sz="4000" b="1" dirty="0" smtClean="0"/>
          </a:p>
          <a:p>
            <a:r>
              <a:rPr lang="en-US" sz="4000" b="1" dirty="0" err="1" smtClean="0"/>
              <a:t>C’est</a:t>
            </a:r>
            <a:r>
              <a:rPr lang="en-US" sz="4000" b="1" dirty="0"/>
              <a:t> </a:t>
            </a:r>
            <a:r>
              <a:rPr lang="en-US" sz="4000" b="1" dirty="0" smtClean="0"/>
              <a:t>Lola. Il </a:t>
            </a:r>
            <a:r>
              <a:rPr lang="en-US" sz="4000" b="1" dirty="0" err="1" smtClean="0"/>
              <a:t>dessine</a:t>
            </a:r>
            <a:r>
              <a:rPr lang="en-US" sz="4000" b="1" dirty="0" smtClean="0"/>
              <a:t> …..</a:t>
            </a:r>
            <a:r>
              <a:rPr lang="en-US" sz="4000" b="1" dirty="0" err="1" smtClean="0"/>
              <a:t>balle</a:t>
            </a:r>
            <a:r>
              <a:rPr lang="en-US" sz="4000" b="1" dirty="0" smtClean="0"/>
              <a:t>.</a:t>
            </a:r>
          </a:p>
          <a:p>
            <a:r>
              <a:rPr lang="en-US" sz="4000" b="1" dirty="0" err="1" smtClean="0"/>
              <a:t>C’est</a:t>
            </a:r>
            <a:r>
              <a:rPr lang="en-US" sz="4000" b="1" dirty="0"/>
              <a:t> </a:t>
            </a:r>
            <a:r>
              <a:rPr lang="en-US" sz="4000" b="1" dirty="0" smtClean="0"/>
              <a:t>Aziz.  </a:t>
            </a:r>
            <a:r>
              <a:rPr lang="en-US" sz="4000" b="1" dirty="0" smtClean="0"/>
              <a:t>Il </a:t>
            </a:r>
            <a:r>
              <a:rPr lang="en-US" sz="4000" b="1" dirty="0" smtClean="0"/>
              <a:t>mange </a:t>
            </a:r>
            <a:r>
              <a:rPr lang="en-US" sz="4000" b="1" dirty="0" smtClean="0"/>
              <a:t>……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pomme</a:t>
            </a:r>
            <a:r>
              <a:rPr lang="en-US" sz="4000" b="1" dirty="0" smtClean="0"/>
              <a:t>.</a:t>
            </a:r>
          </a:p>
          <a:p>
            <a:r>
              <a:rPr lang="en-US" sz="4000" b="1" dirty="0" err="1" smtClean="0"/>
              <a:t>C’est</a:t>
            </a:r>
            <a:r>
              <a:rPr lang="en-US" sz="4000" b="1" dirty="0" smtClean="0"/>
              <a:t>  …….</a:t>
            </a:r>
            <a:r>
              <a:rPr lang="en-US" sz="4000" b="1" dirty="0" err="1" smtClean="0"/>
              <a:t>tasse</a:t>
            </a:r>
            <a:r>
              <a:rPr lang="en-US" sz="4000" b="1" dirty="0" smtClean="0"/>
              <a:t>. </a:t>
            </a: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540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13368" y="1628800"/>
            <a:ext cx="8229600" cy="936104"/>
          </a:xfrm>
        </p:spPr>
        <p:txBody>
          <a:bodyPr/>
          <a:lstStyle/>
          <a:p>
            <a:r>
              <a:rPr lang="en-US" b="1" i="1" dirty="0" err="1" smtClean="0"/>
              <a:t>Ecoutez</a:t>
            </a:r>
            <a:r>
              <a:rPr lang="en-US" b="1" i="1" dirty="0" smtClean="0"/>
              <a:t> et </a:t>
            </a:r>
            <a:r>
              <a:rPr lang="en-US" b="1" i="1" dirty="0" err="1" smtClean="0"/>
              <a:t>chantez</a:t>
            </a:r>
            <a:endParaRPr lang="ru-RU" dirty="0" smtClean="0"/>
          </a:p>
        </p:txBody>
      </p:sp>
      <p:pic>
        <p:nvPicPr>
          <p:cNvPr id="8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5600" y="2420887"/>
            <a:ext cx="7416824" cy="41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58" t="16541" r="35688" b="12333"/>
          <a:stretch/>
        </p:blipFill>
        <p:spPr>
          <a:xfrm>
            <a:off x="1271464" y="1844825"/>
            <a:ext cx="986509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882" t="25039" r="35863" b="12363"/>
          <a:stretch/>
        </p:blipFill>
        <p:spPr>
          <a:xfrm>
            <a:off x="576599" y="1772816"/>
            <a:ext cx="1120803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709</TotalTime>
  <Words>209</Words>
  <Application>Microsoft Office PowerPoint</Application>
  <PresentationFormat>Широкоэкранный</PresentationFormat>
  <Paragraphs>33</Paragraphs>
  <Slides>11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лица</vt:lpstr>
      <vt:lpstr>Презентация PowerPoint</vt:lpstr>
      <vt:lpstr>Презентация PowerPoint</vt:lpstr>
      <vt:lpstr>Lisez  et traduisez!</vt:lpstr>
      <vt:lpstr>Dans la classe il y a….. </vt:lpstr>
      <vt:lpstr>Notre école.</vt:lpstr>
      <vt:lpstr>Choisissiez l’article qui convient.</vt:lpstr>
      <vt:lpstr>Ecoutez et chantez</vt:lpstr>
      <vt:lpstr>Презентация PowerPoint</vt:lpstr>
      <vt:lpstr>Презентация PowerPoint</vt:lpstr>
      <vt:lpstr>Le devoir à la maison.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75</cp:revision>
  <dcterms:created xsi:type="dcterms:W3CDTF">2021-09-07T10:16:49Z</dcterms:created>
  <dcterms:modified xsi:type="dcterms:W3CDTF">2021-10-09T06:36:19Z</dcterms:modified>
</cp:coreProperties>
</file>