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4" r:id="rId4"/>
    <p:sldId id="278" r:id="rId5"/>
    <p:sldId id="273" r:id="rId6"/>
    <p:sldId id="272" r:id="rId7"/>
    <p:sldId id="274" r:id="rId8"/>
    <p:sldId id="276" r:id="rId9"/>
    <p:sldId id="271" r:id="rId10"/>
    <p:sldId id="275" r:id="rId11"/>
    <p:sldId id="277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769515"/>
            <a:ext cx="10972800" cy="1152128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err="1"/>
              <a:t>r</a:t>
            </a:r>
            <a:r>
              <a:rPr lang="en-US" dirty="0" err="1" smtClean="0"/>
              <a:t>eliez</a:t>
            </a:r>
            <a:r>
              <a:rPr lang="en-US" dirty="0" smtClean="0"/>
              <a:t> </a:t>
            </a:r>
            <a:r>
              <a:rPr lang="en-US" dirty="0" smtClean="0"/>
              <a:t>les images aux </a:t>
            </a:r>
            <a:r>
              <a:rPr lang="en-US" dirty="0" smtClean="0"/>
              <a:t>mots.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9" t="27490" r="36754" b="17528"/>
          <a:stretch/>
        </p:blipFill>
        <p:spPr>
          <a:xfrm>
            <a:off x="623392" y="2924944"/>
            <a:ext cx="10945216" cy="374441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719736" y="5085184"/>
            <a:ext cx="561662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079776" y="5085184"/>
            <a:ext cx="43204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960096" y="5085184"/>
            <a:ext cx="43204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735960" y="4005064"/>
            <a:ext cx="2160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19736" y="4797152"/>
            <a:ext cx="446449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00056" y="3789040"/>
            <a:ext cx="7200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919536" y="3789040"/>
            <a:ext cx="7704856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655840" y="3789040"/>
            <a:ext cx="4176464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916832"/>
            <a:ext cx="10972800" cy="1008112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3140968"/>
            <a:ext cx="10972800" cy="34892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Composez</a:t>
            </a:r>
            <a:r>
              <a:rPr lang="en-US" dirty="0" smtClean="0"/>
              <a:t>  des questions.</a:t>
            </a:r>
            <a:endParaRPr lang="en-US" dirty="0" smtClean="0"/>
          </a:p>
          <a:p>
            <a:r>
              <a:rPr lang="en-US" dirty="0" smtClean="0"/>
              <a:t>Aziz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smtClean="0"/>
              <a:t>au </a:t>
            </a:r>
            <a:r>
              <a:rPr lang="en-US" dirty="0" err="1" smtClean="0"/>
              <a:t>stade</a:t>
            </a:r>
            <a:r>
              <a:rPr lang="en-US" dirty="0" smtClean="0"/>
              <a:t>.                                                  </a:t>
            </a:r>
            <a:endParaRPr lang="en-US" dirty="0" smtClean="0"/>
          </a:p>
          <a:p>
            <a:r>
              <a:rPr lang="en-US" dirty="0" smtClean="0"/>
              <a:t>Akbar </a:t>
            </a:r>
            <a:r>
              <a:rPr lang="en-US" dirty="0" err="1" smtClean="0"/>
              <a:t>va</a:t>
            </a:r>
            <a:r>
              <a:rPr lang="en-US" dirty="0" smtClean="0"/>
              <a:t> à </a:t>
            </a:r>
            <a:r>
              <a:rPr lang="en-US" dirty="0" err="1" smtClean="0"/>
              <a:t>l’école</a:t>
            </a:r>
            <a:r>
              <a:rPr lang="en-US" dirty="0" smtClean="0"/>
              <a:t> avec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en-US" dirty="0" err="1" smtClean="0"/>
              <a:t>mère</a:t>
            </a:r>
            <a:r>
              <a:rPr lang="en-US" dirty="0" smtClean="0"/>
              <a:t>.</a:t>
            </a:r>
            <a:r>
              <a:rPr lang="en-US" dirty="0" smtClean="0"/>
              <a:t>     </a:t>
            </a:r>
            <a:endParaRPr lang="en-US" dirty="0" smtClean="0"/>
          </a:p>
          <a:p>
            <a:r>
              <a:rPr lang="en-US" dirty="0" smtClean="0"/>
              <a:t>Aziza </a:t>
            </a:r>
            <a:r>
              <a:rPr lang="en-US" dirty="0" err="1" smtClean="0"/>
              <a:t>danse</a:t>
            </a:r>
            <a:r>
              <a:rPr lang="en-US" dirty="0" smtClean="0"/>
              <a:t> avec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amies</a:t>
            </a:r>
            <a:r>
              <a:rPr lang="en-US" dirty="0" smtClean="0"/>
              <a:t>.</a:t>
            </a:r>
            <a:r>
              <a:rPr lang="en-US" dirty="0" smtClean="0"/>
              <a:t>                                     </a:t>
            </a:r>
            <a:endParaRPr lang="en-US" dirty="0" smtClean="0"/>
          </a:p>
          <a:p>
            <a:r>
              <a:rPr lang="en-US" dirty="0" err="1" smtClean="0"/>
              <a:t>Léa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au cinema.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75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87" y="1759527"/>
            <a:ext cx="10972800" cy="805377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87" y="2559108"/>
            <a:ext cx="10972800" cy="41659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err="1" smtClean="0"/>
              <a:t>Apprendre</a:t>
            </a:r>
            <a:r>
              <a:rPr lang="en-US" sz="3600" b="1" dirty="0" smtClean="0"/>
              <a:t> les mots nouveaux:</a:t>
            </a:r>
          </a:p>
          <a:p>
            <a:pPr marL="0" indent="0" algn="just">
              <a:buNone/>
            </a:pPr>
            <a:r>
              <a:rPr lang="en-US" sz="2800" b="1" dirty="0" err="1" smtClean="0"/>
              <a:t>Moi</a:t>
            </a:r>
            <a:r>
              <a:rPr lang="en-US" sz="2800" b="1" dirty="0"/>
              <a:t> </a:t>
            </a:r>
            <a:r>
              <a:rPr lang="en-US" sz="2800" b="1" dirty="0" smtClean="0"/>
              <a:t>-men                                                         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poire-nok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err="1" smtClean="0"/>
              <a:t>Toi</a:t>
            </a:r>
            <a:r>
              <a:rPr lang="en-US" sz="2800" b="1" dirty="0" smtClean="0"/>
              <a:t> -</a:t>
            </a:r>
            <a:r>
              <a:rPr lang="en-US" sz="2800" b="1" dirty="0" err="1" smtClean="0"/>
              <a:t>sen</a:t>
            </a:r>
            <a:r>
              <a:rPr lang="en-US" sz="2800" b="1" dirty="0" smtClean="0"/>
              <a:t>                                                              un </a:t>
            </a:r>
            <a:r>
              <a:rPr lang="en-US" sz="2800" b="1" dirty="0" err="1" smtClean="0"/>
              <a:t>roi-qirol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classe-sinf</a:t>
            </a:r>
            <a:r>
              <a:rPr lang="en-US" sz="2800" b="1" dirty="0" smtClean="0"/>
              <a:t>                                                 un </a:t>
            </a:r>
            <a:r>
              <a:rPr lang="en-US" sz="2800" b="1" dirty="0" err="1" smtClean="0"/>
              <a:t>soir-tun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err="1" smtClean="0"/>
              <a:t>Une</a:t>
            </a:r>
            <a:r>
              <a:rPr lang="en-US" sz="2800" b="1" dirty="0" smtClean="0"/>
              <a:t> armoire -</a:t>
            </a:r>
            <a:r>
              <a:rPr lang="en-US" sz="2800" b="1" dirty="0" err="1" smtClean="0"/>
              <a:t>gerb</a:t>
            </a:r>
            <a:r>
              <a:rPr lang="en-US" sz="2800" b="1" dirty="0" smtClean="0"/>
              <a:t>                                           </a:t>
            </a:r>
            <a:r>
              <a:rPr lang="en-US" sz="2800" b="1" dirty="0" err="1" smtClean="0"/>
              <a:t>trois-uch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étoile</a:t>
            </a:r>
            <a:r>
              <a:rPr lang="en-US" sz="2800" b="1" dirty="0" smtClean="0"/>
              <a:t> -</a:t>
            </a:r>
            <a:r>
              <a:rPr lang="en-US" sz="2800" b="1" dirty="0" err="1" smtClean="0"/>
              <a:t>yulduz</a:t>
            </a:r>
            <a:r>
              <a:rPr lang="en-US" sz="2800" b="1" dirty="0" smtClean="0"/>
              <a:t>                                           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leçon-dars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en-US" sz="2800" b="1" dirty="0" err="1" smtClean="0"/>
              <a:t>Une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voiture</a:t>
            </a:r>
            <a:r>
              <a:rPr lang="en-US" sz="2800" b="1" dirty="0" smtClean="0"/>
              <a:t> -</a:t>
            </a:r>
            <a:r>
              <a:rPr lang="en-US" sz="2800" b="1" dirty="0" err="1" smtClean="0"/>
              <a:t>mashina</a:t>
            </a:r>
            <a:r>
              <a:rPr lang="en-US" sz="2800" b="1" dirty="0" smtClean="0"/>
              <a:t>                                      un </a:t>
            </a:r>
            <a:r>
              <a:rPr lang="en-US" sz="2800" b="1" dirty="0" err="1" smtClean="0"/>
              <a:t>garçon</a:t>
            </a:r>
            <a:r>
              <a:rPr lang="en-US" sz="2800" b="1" dirty="0" smtClean="0"/>
              <a:t>-bola</a:t>
            </a:r>
          </a:p>
          <a:p>
            <a:pPr marL="0" indent="0" algn="just">
              <a:buNone/>
            </a:pPr>
            <a:r>
              <a:rPr lang="en-US" sz="2800" b="1" dirty="0" smtClean="0"/>
              <a:t>Un bois –</a:t>
            </a:r>
            <a:r>
              <a:rPr lang="en-US" sz="2800" b="1" dirty="0" err="1" smtClean="0"/>
              <a:t>o’rmon</a:t>
            </a:r>
            <a:r>
              <a:rPr lang="en-US" sz="2800" b="1" dirty="0" smtClean="0"/>
              <a:t>                                               un </a:t>
            </a:r>
            <a:r>
              <a:rPr lang="en-US" sz="2800" b="1" dirty="0" err="1" smtClean="0"/>
              <a:t>stade-maydon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832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772816"/>
            <a:ext cx="11211428" cy="1368152"/>
          </a:xfrm>
        </p:spPr>
        <p:txBody>
          <a:bodyPr/>
          <a:lstStyle/>
          <a:p>
            <a:r>
              <a:rPr lang="en-US" dirty="0" err="1" smtClean="0"/>
              <a:t>Écoutez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8" t="48242" r="33005" b="8338"/>
          <a:stretch/>
        </p:blipFill>
        <p:spPr>
          <a:xfrm>
            <a:off x="551384" y="3135707"/>
            <a:ext cx="10657184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3592" y="5157192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ona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544522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apelsin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7650" y="5733256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raqs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2050" y="6026549"/>
            <a:ext cx="1305838" cy="28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kenguru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68208" y="5229200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oyoq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40321" y="5589240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juma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77346" y="5877273"/>
            <a:ext cx="1147045" cy="29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birgalikda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91028" y="6021287"/>
            <a:ext cx="914400" cy="42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noyabr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1844824"/>
            <a:ext cx="10972800" cy="926976"/>
          </a:xfrm>
        </p:spPr>
        <p:txBody>
          <a:bodyPr/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jours</a:t>
            </a:r>
            <a:r>
              <a:rPr lang="en-US" b="1" dirty="0" smtClean="0"/>
              <a:t> de la </a:t>
            </a:r>
            <a:r>
              <a:rPr lang="en-US" b="1" dirty="0" err="1" smtClean="0"/>
              <a:t>semaine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2771800"/>
            <a:ext cx="10972800" cy="3969568"/>
          </a:xfrm>
        </p:spPr>
        <p:txBody>
          <a:bodyPr/>
          <a:lstStyle/>
          <a:p>
            <a:r>
              <a:rPr lang="en-US" dirty="0" err="1" smtClean="0"/>
              <a:t>Lundi-dushanba</a:t>
            </a:r>
            <a:endParaRPr lang="en-US" dirty="0" smtClean="0"/>
          </a:p>
          <a:p>
            <a:r>
              <a:rPr lang="en-US" dirty="0" smtClean="0"/>
              <a:t>Mardi-</a:t>
            </a:r>
            <a:r>
              <a:rPr lang="en-US" dirty="0" err="1" smtClean="0"/>
              <a:t>seshanba</a:t>
            </a:r>
            <a:endParaRPr lang="en-US" dirty="0" smtClean="0"/>
          </a:p>
          <a:p>
            <a:r>
              <a:rPr lang="en-US" dirty="0" err="1" smtClean="0"/>
              <a:t>Mercredi-chorshanba</a:t>
            </a:r>
            <a:endParaRPr lang="en-US" dirty="0" smtClean="0"/>
          </a:p>
          <a:p>
            <a:r>
              <a:rPr lang="en-US" dirty="0" err="1" smtClean="0"/>
              <a:t>Jeudi-payshanba</a:t>
            </a:r>
            <a:endParaRPr lang="en-US" dirty="0" smtClean="0"/>
          </a:p>
          <a:p>
            <a:r>
              <a:rPr lang="en-US" dirty="0" err="1" smtClean="0"/>
              <a:t>Vendredi-juma</a:t>
            </a:r>
            <a:endParaRPr lang="en-US" dirty="0" smtClean="0"/>
          </a:p>
          <a:p>
            <a:r>
              <a:rPr lang="en-US" dirty="0" err="1" smtClean="0"/>
              <a:t>Samedi-shanba</a:t>
            </a:r>
            <a:endParaRPr lang="en-US" dirty="0" smtClean="0"/>
          </a:p>
          <a:p>
            <a:r>
              <a:rPr lang="en-US" dirty="0" err="1" smtClean="0"/>
              <a:t>Dimanche-yakshanba</a:t>
            </a:r>
            <a:endParaRPr lang="en-US" dirty="0" smtClean="0"/>
          </a:p>
          <a:p>
            <a:endParaRPr lang="en-US" dirty="0"/>
          </a:p>
          <a:p>
            <a:pPr lvl="6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2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44824"/>
            <a:ext cx="10972800" cy="1143000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 et </a:t>
            </a:r>
            <a:r>
              <a:rPr lang="en-US" dirty="0" err="1" smtClean="0"/>
              <a:t>répondez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5" t="25082" r="31838" b="14298"/>
          <a:stretch/>
        </p:blipFill>
        <p:spPr>
          <a:xfrm>
            <a:off x="479376" y="2780928"/>
            <a:ext cx="111888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4" y="1988840"/>
            <a:ext cx="10972800" cy="99898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……Les mots </a:t>
            </a:r>
            <a:r>
              <a:rPr lang="en-US" dirty="0" err="1" smtClean="0"/>
              <a:t>interrogatifs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51544" r="51790" b="32546"/>
          <a:stretch/>
        </p:blipFill>
        <p:spPr>
          <a:xfrm>
            <a:off x="1451484" y="2785343"/>
            <a:ext cx="9289032" cy="18414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5440" y="4776580"/>
            <a:ext cx="100811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Lèa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habite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en</a:t>
            </a:r>
            <a:r>
              <a:rPr lang="en-US" sz="3200" dirty="0" smtClean="0">
                <a:solidFill>
                  <a:srgbClr val="FF0000"/>
                </a:solidFill>
              </a:rPr>
              <a:t>  France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Où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Lèa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habite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Léa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va</a:t>
            </a:r>
            <a:r>
              <a:rPr lang="en-US" sz="3200" dirty="0" smtClean="0">
                <a:solidFill>
                  <a:schemeClr val="tx1"/>
                </a:solidFill>
              </a:rPr>
              <a:t> à </a:t>
            </a:r>
            <a:r>
              <a:rPr lang="en-US" sz="3200" dirty="0" err="1" smtClean="0">
                <a:solidFill>
                  <a:schemeClr val="tx1"/>
                </a:solidFill>
              </a:rPr>
              <a:t>l’école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avec </a:t>
            </a:r>
            <a:r>
              <a:rPr lang="en-US" sz="3200" dirty="0" err="1" smtClean="0">
                <a:solidFill>
                  <a:srgbClr val="FF0000"/>
                </a:solidFill>
              </a:rPr>
              <a:t>sa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maman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>
                <a:solidFill>
                  <a:srgbClr val="FF0000"/>
                </a:solidFill>
              </a:rPr>
              <a:t>Avec qui </a:t>
            </a:r>
            <a:r>
              <a:rPr lang="en-US" sz="3200" dirty="0" err="1">
                <a:solidFill>
                  <a:schemeClr val="tx1"/>
                </a:solidFill>
              </a:rPr>
              <a:t>va</a:t>
            </a:r>
            <a:r>
              <a:rPr lang="en-US" sz="3200" dirty="0">
                <a:solidFill>
                  <a:schemeClr val="tx1"/>
                </a:solidFill>
              </a:rPr>
              <a:t> à  </a:t>
            </a:r>
            <a:r>
              <a:rPr lang="en-US" sz="3200" dirty="0" err="1">
                <a:solidFill>
                  <a:schemeClr val="tx1"/>
                </a:solidFill>
              </a:rPr>
              <a:t>l’école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Léa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34" y="4424269"/>
            <a:ext cx="3256353" cy="124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</a:rPr>
              <a:t>Q</a:t>
            </a:r>
            <a:r>
              <a:rPr lang="en-US" sz="3600" b="1" dirty="0" err="1" smtClean="0">
                <a:solidFill>
                  <a:srgbClr val="00B050"/>
                </a:solidFill>
              </a:rPr>
              <a:t>ayerda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328" y="4776580"/>
            <a:ext cx="2520280" cy="74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Kim </a:t>
            </a:r>
            <a:r>
              <a:rPr lang="en-US" sz="3600" b="1" dirty="0" err="1" smtClean="0">
                <a:solidFill>
                  <a:srgbClr val="00B050"/>
                </a:solidFill>
              </a:rPr>
              <a:t>bilan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47528" y="4005064"/>
            <a:ext cx="2232248" cy="771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472264" y="3873892"/>
            <a:ext cx="1764196" cy="1067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190" y="1844824"/>
            <a:ext cx="10972800" cy="687110"/>
          </a:xfrm>
        </p:spPr>
        <p:txBody>
          <a:bodyPr/>
          <a:lstStyle/>
          <a:p>
            <a:r>
              <a:rPr lang="en-US" sz="3200" b="1" dirty="0" err="1" smtClean="0"/>
              <a:t>Composez</a:t>
            </a:r>
            <a:r>
              <a:rPr lang="en-US" sz="3200" b="1" dirty="0" smtClean="0"/>
              <a:t> les </a:t>
            </a:r>
            <a:r>
              <a:rPr lang="en-US" sz="3200" b="1" dirty="0" err="1" smtClean="0"/>
              <a:t>mots.Recopiez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ces</a:t>
            </a:r>
            <a:r>
              <a:rPr lang="en-US" sz="3200" b="1" dirty="0" smtClean="0"/>
              <a:t> mots </a:t>
            </a:r>
            <a:r>
              <a:rPr lang="en-US" sz="3200" b="1" dirty="0" err="1" smtClean="0"/>
              <a:t>dans</a:t>
            </a:r>
            <a:r>
              <a:rPr lang="en-US" sz="3200" b="1" dirty="0" smtClean="0"/>
              <a:t> ton cahier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0" t="55276" r="35873" b="7585"/>
          <a:stretch/>
        </p:blipFill>
        <p:spPr>
          <a:xfrm>
            <a:off x="371364" y="2562095"/>
            <a:ext cx="11449272" cy="31622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432" y="5805264"/>
            <a:ext cx="10225136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La </a:t>
            </a:r>
            <a:r>
              <a:rPr lang="en-US" sz="2400" b="1" dirty="0" err="1" smtClean="0">
                <a:solidFill>
                  <a:srgbClr val="FFFF00"/>
                </a:solidFill>
              </a:rPr>
              <a:t>dan-se,la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ren-trée,la</a:t>
            </a:r>
            <a:r>
              <a:rPr lang="en-US" sz="2400" b="1" dirty="0" smtClean="0">
                <a:solidFill>
                  <a:srgbClr val="FFFF00"/>
                </a:solidFill>
              </a:rPr>
              <a:t> can-</a:t>
            </a:r>
            <a:r>
              <a:rPr lang="en-US" sz="2400" b="1" dirty="0" err="1" smtClean="0">
                <a:solidFill>
                  <a:srgbClr val="FFFF00"/>
                </a:solidFill>
              </a:rPr>
              <a:t>tine,ma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man,vendre-di,la</a:t>
            </a:r>
            <a:r>
              <a:rPr lang="en-US" sz="2400" b="1" dirty="0" smtClean="0">
                <a:solidFill>
                  <a:srgbClr val="FFFF00"/>
                </a:solidFill>
              </a:rPr>
              <a:t> le-</a:t>
            </a:r>
            <a:r>
              <a:rPr lang="en-US" sz="2400" b="1" dirty="0" err="1" smtClean="0">
                <a:solidFill>
                  <a:srgbClr val="FFFF00"/>
                </a:solidFill>
              </a:rPr>
              <a:t>çon,le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fran-çais,bon-jour,cou-cou,la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tou</a:t>
            </a:r>
            <a:r>
              <a:rPr lang="en-US" sz="2400" b="1" dirty="0" smtClean="0">
                <a:solidFill>
                  <a:srgbClr val="FFFF00"/>
                </a:solidFill>
              </a:rPr>
              <a:t>-pie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23592" y="3057275"/>
            <a:ext cx="828092" cy="4506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3592" y="2760687"/>
            <a:ext cx="1800200" cy="13220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61574" y="3322875"/>
            <a:ext cx="3078342" cy="11475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67608" y="3922618"/>
            <a:ext cx="2157442" cy="11625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32762" y="4796970"/>
            <a:ext cx="1118922" cy="2463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955540" y="3393608"/>
            <a:ext cx="2769510" cy="13782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567608" y="3919483"/>
            <a:ext cx="2772308" cy="565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23592" y="3057275"/>
            <a:ext cx="1440160" cy="21719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55540" y="3589048"/>
            <a:ext cx="3384376" cy="1623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955540" y="2760687"/>
            <a:ext cx="2769510" cy="84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132762" y="2760687"/>
            <a:ext cx="2451070" cy="144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2" t="20700" r="34917" b="46335"/>
          <a:stretch/>
        </p:blipFill>
        <p:spPr>
          <a:xfrm>
            <a:off x="609600" y="2643188"/>
            <a:ext cx="11247040" cy="38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85" y="1988840"/>
            <a:ext cx="10972800" cy="1368152"/>
          </a:xfrm>
        </p:spPr>
        <p:txBody>
          <a:bodyPr/>
          <a:lstStyle/>
          <a:p>
            <a:r>
              <a:rPr lang="en-US" b="1" i="1" dirty="0" err="1" smtClean="0"/>
              <a:t>Regardons</a:t>
            </a:r>
            <a:r>
              <a:rPr lang="en-US" b="1" i="1" dirty="0" smtClean="0"/>
              <a:t> la video!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3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2846</TotalTime>
  <Words>197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Le devoir à la maison.</vt:lpstr>
      <vt:lpstr>Écoutez, prononcez les syllables et apprenez les mots</vt:lpstr>
      <vt:lpstr>Les jours de la semaine.</vt:lpstr>
      <vt:lpstr>Lisez le texte et répondez aux questions.</vt:lpstr>
      <vt:lpstr>Un peu de grammaire……Les mots interrogatifs.</vt:lpstr>
      <vt:lpstr>Composez les mots.Recopiez tous ces mots dans ton cahier.</vt:lpstr>
      <vt:lpstr>Презентация PowerPoint</vt:lpstr>
      <vt:lpstr>Regardons la video!</vt:lpstr>
      <vt:lpstr>Observez et reliez les images aux mots.</vt:lpstr>
      <vt:lpstr>Le devoir à la maison.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199</cp:revision>
  <dcterms:created xsi:type="dcterms:W3CDTF">2021-09-07T10:16:49Z</dcterms:created>
  <dcterms:modified xsi:type="dcterms:W3CDTF">2021-10-09T05:36:18Z</dcterms:modified>
</cp:coreProperties>
</file>