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0" r:id="rId3"/>
    <p:sldId id="264" r:id="rId4"/>
    <p:sldId id="278" r:id="rId5"/>
    <p:sldId id="273" r:id="rId6"/>
    <p:sldId id="272" r:id="rId7"/>
    <p:sldId id="274" r:id="rId8"/>
    <p:sldId id="276" r:id="rId9"/>
    <p:sldId id="271" r:id="rId10"/>
    <p:sldId id="275" r:id="rId11"/>
    <p:sldId id="277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80" d="100"/>
          <a:sy n="80" d="100"/>
        </p:scale>
        <p:origin x="35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Leçon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vendredi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769515"/>
            <a:ext cx="10972800" cy="1152128"/>
          </a:xfrm>
        </p:spPr>
        <p:txBody>
          <a:bodyPr/>
          <a:lstStyle/>
          <a:p>
            <a:r>
              <a:rPr lang="en-US" dirty="0" err="1" smtClean="0"/>
              <a:t>Observez</a:t>
            </a:r>
            <a:r>
              <a:rPr lang="en-US" dirty="0" smtClean="0"/>
              <a:t> </a:t>
            </a:r>
            <a:r>
              <a:rPr lang="en-US" dirty="0" smtClean="0"/>
              <a:t>et </a:t>
            </a:r>
            <a:r>
              <a:rPr lang="en-US" dirty="0" err="1"/>
              <a:t>r</a:t>
            </a:r>
            <a:r>
              <a:rPr lang="en-US" dirty="0" err="1" smtClean="0"/>
              <a:t>eliez</a:t>
            </a:r>
            <a:r>
              <a:rPr lang="en-US" dirty="0" smtClean="0"/>
              <a:t> </a:t>
            </a:r>
            <a:r>
              <a:rPr lang="en-US" dirty="0" smtClean="0"/>
              <a:t>les images aux </a:t>
            </a:r>
            <a:r>
              <a:rPr lang="en-US" dirty="0" smtClean="0"/>
              <a:t>mots.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59" t="27490" r="36754" b="17528"/>
          <a:stretch/>
        </p:blipFill>
        <p:spPr>
          <a:xfrm>
            <a:off x="623392" y="2924944"/>
            <a:ext cx="10945216" cy="3744416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719736" y="5085184"/>
            <a:ext cx="561662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4079776" y="5085184"/>
            <a:ext cx="43204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6960096" y="5085184"/>
            <a:ext cx="432048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5735960" y="4005064"/>
            <a:ext cx="216024" cy="2376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719736" y="4797152"/>
            <a:ext cx="4464496" cy="1584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6600056" y="3789040"/>
            <a:ext cx="72008" cy="2016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1919536" y="3789040"/>
            <a:ext cx="7704856" cy="2016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655840" y="3789040"/>
            <a:ext cx="4176464" cy="2592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82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1916832"/>
            <a:ext cx="10972800" cy="1008112"/>
          </a:xfrm>
        </p:spPr>
        <p:txBody>
          <a:bodyPr/>
          <a:lstStyle/>
          <a:p>
            <a:r>
              <a:rPr lang="en-US" dirty="0" smtClean="0"/>
              <a:t>Le devoir à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08" y="3140968"/>
            <a:ext cx="10972800" cy="348925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Composez</a:t>
            </a:r>
            <a:r>
              <a:rPr lang="en-US" dirty="0" smtClean="0"/>
              <a:t>  des questions.</a:t>
            </a:r>
            <a:endParaRPr lang="en-US" dirty="0" smtClean="0"/>
          </a:p>
          <a:p>
            <a:r>
              <a:rPr lang="en-US" dirty="0" smtClean="0"/>
              <a:t>Aziz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smtClean="0"/>
              <a:t>au </a:t>
            </a:r>
            <a:r>
              <a:rPr lang="en-US" dirty="0" err="1" smtClean="0"/>
              <a:t>stade</a:t>
            </a:r>
            <a:r>
              <a:rPr lang="en-US" dirty="0" smtClean="0"/>
              <a:t>.                                                  </a:t>
            </a:r>
            <a:endParaRPr lang="en-US" dirty="0" smtClean="0"/>
          </a:p>
          <a:p>
            <a:r>
              <a:rPr lang="en-US" dirty="0" smtClean="0"/>
              <a:t>Akbar </a:t>
            </a:r>
            <a:r>
              <a:rPr lang="en-US" dirty="0" err="1" smtClean="0"/>
              <a:t>va</a:t>
            </a:r>
            <a:r>
              <a:rPr lang="en-US" dirty="0" smtClean="0"/>
              <a:t> à </a:t>
            </a:r>
            <a:r>
              <a:rPr lang="en-US" dirty="0" err="1" smtClean="0"/>
              <a:t>l’école</a:t>
            </a:r>
            <a:r>
              <a:rPr lang="en-US" dirty="0" smtClean="0"/>
              <a:t> avec </a:t>
            </a:r>
            <a:r>
              <a:rPr lang="en-US" dirty="0" err="1" smtClean="0"/>
              <a:t>sa</a:t>
            </a:r>
            <a:r>
              <a:rPr lang="en-US" dirty="0"/>
              <a:t> </a:t>
            </a:r>
            <a:r>
              <a:rPr lang="en-US" dirty="0" err="1" smtClean="0"/>
              <a:t>mère</a:t>
            </a:r>
            <a:r>
              <a:rPr lang="en-US" dirty="0" smtClean="0"/>
              <a:t>.</a:t>
            </a:r>
            <a:r>
              <a:rPr lang="en-US" dirty="0" smtClean="0"/>
              <a:t>     </a:t>
            </a:r>
            <a:endParaRPr lang="en-US" dirty="0" smtClean="0"/>
          </a:p>
          <a:p>
            <a:r>
              <a:rPr lang="en-US" dirty="0" smtClean="0"/>
              <a:t>Aziza </a:t>
            </a:r>
            <a:r>
              <a:rPr lang="en-US" dirty="0" err="1" smtClean="0"/>
              <a:t>danse</a:t>
            </a:r>
            <a:r>
              <a:rPr lang="en-US" dirty="0" smtClean="0"/>
              <a:t> avec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amies</a:t>
            </a:r>
            <a:r>
              <a:rPr lang="en-US" dirty="0" smtClean="0"/>
              <a:t>.</a:t>
            </a:r>
            <a:r>
              <a:rPr lang="en-US" dirty="0" smtClean="0"/>
              <a:t>                                     </a:t>
            </a:r>
            <a:endParaRPr lang="en-US" dirty="0" smtClean="0"/>
          </a:p>
          <a:p>
            <a:r>
              <a:rPr lang="en-US" dirty="0" err="1" smtClean="0"/>
              <a:t>Léa</a:t>
            </a:r>
            <a:r>
              <a:rPr lang="en-US" dirty="0" smtClean="0"/>
              <a:t>  </a:t>
            </a:r>
            <a:r>
              <a:rPr lang="en-US" dirty="0" err="1" smtClean="0"/>
              <a:t>va</a:t>
            </a:r>
            <a:r>
              <a:rPr lang="en-US" dirty="0" smtClean="0"/>
              <a:t> au cinema.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752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687" y="1759527"/>
            <a:ext cx="10972800" cy="805377"/>
          </a:xfrm>
        </p:spPr>
        <p:txBody>
          <a:bodyPr/>
          <a:lstStyle/>
          <a:p>
            <a:r>
              <a:rPr lang="en-US" dirty="0" smtClean="0"/>
              <a:t>Le devoir à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687" y="2559108"/>
            <a:ext cx="10972800" cy="41659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3600" b="1" dirty="0" err="1" smtClean="0"/>
              <a:t>Apprendre</a:t>
            </a:r>
            <a:r>
              <a:rPr lang="en-US" sz="3600" b="1" dirty="0" smtClean="0"/>
              <a:t> les mots nouveaux:</a:t>
            </a:r>
          </a:p>
          <a:p>
            <a:pPr marL="0" indent="0" algn="just">
              <a:buNone/>
            </a:pPr>
            <a:r>
              <a:rPr lang="en-US" sz="2800" b="1" dirty="0" err="1" smtClean="0"/>
              <a:t>Moi</a:t>
            </a:r>
            <a:r>
              <a:rPr lang="en-US" sz="2800" b="1" dirty="0"/>
              <a:t> </a:t>
            </a:r>
            <a:r>
              <a:rPr lang="en-US" sz="2800" b="1" dirty="0" smtClean="0"/>
              <a:t>-men                                                          </a:t>
            </a:r>
            <a:r>
              <a:rPr lang="en-US" sz="2800" b="1" dirty="0" err="1" smtClean="0"/>
              <a:t>une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poire-nok</a:t>
            </a:r>
            <a:endParaRPr lang="en-US" sz="2800" b="1" dirty="0" smtClean="0"/>
          </a:p>
          <a:p>
            <a:pPr marL="0" indent="0" algn="just">
              <a:buNone/>
            </a:pPr>
            <a:r>
              <a:rPr lang="en-US" sz="2800" b="1" dirty="0" err="1" smtClean="0"/>
              <a:t>Toi</a:t>
            </a:r>
            <a:r>
              <a:rPr lang="en-US" sz="2800" b="1" dirty="0" smtClean="0"/>
              <a:t> -</a:t>
            </a:r>
            <a:r>
              <a:rPr lang="en-US" sz="2800" b="1" dirty="0" err="1" smtClean="0"/>
              <a:t>sen</a:t>
            </a:r>
            <a:r>
              <a:rPr lang="en-US" sz="2800" b="1" dirty="0" smtClean="0"/>
              <a:t>                                                              un </a:t>
            </a:r>
            <a:r>
              <a:rPr lang="en-US" sz="2800" b="1" dirty="0" err="1" smtClean="0"/>
              <a:t>roi-qirol</a:t>
            </a:r>
            <a:endParaRPr lang="en-US" sz="2800" b="1" dirty="0" smtClean="0"/>
          </a:p>
          <a:p>
            <a:pPr marL="0" indent="0" algn="just">
              <a:buNone/>
            </a:pPr>
            <a:r>
              <a:rPr lang="en-US" sz="2800" b="1" dirty="0" err="1" smtClean="0"/>
              <a:t>Une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classe-sinf</a:t>
            </a:r>
            <a:r>
              <a:rPr lang="en-US" sz="2800" b="1" dirty="0" smtClean="0"/>
              <a:t>                                                 un </a:t>
            </a:r>
            <a:r>
              <a:rPr lang="en-US" sz="2800" b="1" dirty="0" err="1" smtClean="0"/>
              <a:t>soir-tun</a:t>
            </a:r>
            <a:endParaRPr lang="en-US" sz="2800" b="1" dirty="0" smtClean="0"/>
          </a:p>
          <a:p>
            <a:pPr marL="0" indent="0" algn="just">
              <a:buNone/>
            </a:pPr>
            <a:r>
              <a:rPr lang="en-US" sz="2800" b="1" dirty="0" err="1" smtClean="0"/>
              <a:t>Une</a:t>
            </a:r>
            <a:r>
              <a:rPr lang="en-US" sz="2800" b="1" dirty="0" smtClean="0"/>
              <a:t> armoire -</a:t>
            </a:r>
            <a:r>
              <a:rPr lang="en-US" sz="2800" b="1" dirty="0" err="1" smtClean="0"/>
              <a:t>gerb</a:t>
            </a:r>
            <a:r>
              <a:rPr lang="en-US" sz="2800" b="1" dirty="0" smtClean="0"/>
              <a:t>                                           </a:t>
            </a:r>
            <a:r>
              <a:rPr lang="en-US" sz="2800" b="1" dirty="0" err="1" smtClean="0"/>
              <a:t>trois-uch</a:t>
            </a:r>
            <a:endParaRPr lang="en-US" sz="2800" b="1" dirty="0" smtClean="0"/>
          </a:p>
          <a:p>
            <a:pPr marL="0" indent="0" algn="just">
              <a:buNone/>
            </a:pPr>
            <a:r>
              <a:rPr lang="en-US" sz="2800" b="1" dirty="0" err="1" smtClean="0"/>
              <a:t>Une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étoile</a:t>
            </a:r>
            <a:r>
              <a:rPr lang="en-US" sz="2800" b="1" dirty="0" smtClean="0"/>
              <a:t> -</a:t>
            </a:r>
            <a:r>
              <a:rPr lang="en-US" sz="2800" b="1" dirty="0" err="1" smtClean="0"/>
              <a:t>yulduz</a:t>
            </a:r>
            <a:r>
              <a:rPr lang="en-US" sz="2800" b="1" dirty="0" smtClean="0"/>
              <a:t>                                            </a:t>
            </a:r>
            <a:r>
              <a:rPr lang="en-US" sz="2800" b="1" dirty="0" err="1" smtClean="0"/>
              <a:t>une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leçon-dars</a:t>
            </a:r>
            <a:endParaRPr lang="en-US" sz="2800" b="1" dirty="0" smtClean="0"/>
          </a:p>
          <a:p>
            <a:pPr marL="0" indent="0" algn="just">
              <a:buNone/>
            </a:pPr>
            <a:r>
              <a:rPr lang="en-US" sz="2800" b="1" dirty="0" err="1" smtClean="0"/>
              <a:t>Une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voiture</a:t>
            </a:r>
            <a:r>
              <a:rPr lang="en-US" sz="2800" b="1" dirty="0" smtClean="0"/>
              <a:t> -</a:t>
            </a:r>
            <a:r>
              <a:rPr lang="en-US" sz="2800" b="1" dirty="0" err="1" smtClean="0"/>
              <a:t>mashina</a:t>
            </a:r>
            <a:r>
              <a:rPr lang="en-US" sz="2800" b="1" dirty="0" smtClean="0"/>
              <a:t>                                      un </a:t>
            </a:r>
            <a:r>
              <a:rPr lang="en-US" sz="2800" b="1" dirty="0" err="1" smtClean="0"/>
              <a:t>garçon</a:t>
            </a:r>
            <a:r>
              <a:rPr lang="en-US" sz="2800" b="1" dirty="0" smtClean="0"/>
              <a:t>-bola</a:t>
            </a:r>
          </a:p>
          <a:p>
            <a:pPr marL="0" indent="0" algn="just">
              <a:buNone/>
            </a:pPr>
            <a:r>
              <a:rPr lang="en-US" sz="2800" b="1" dirty="0" smtClean="0"/>
              <a:t>Un bois –</a:t>
            </a:r>
            <a:r>
              <a:rPr lang="en-US" sz="2800" b="1" dirty="0" err="1" smtClean="0"/>
              <a:t>o’rmon</a:t>
            </a:r>
            <a:r>
              <a:rPr lang="en-US" sz="2800" b="1" dirty="0" smtClean="0"/>
              <a:t>                                               un </a:t>
            </a:r>
            <a:r>
              <a:rPr lang="en-US" sz="2800" b="1" dirty="0" err="1" smtClean="0"/>
              <a:t>stade-maydon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8326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1772816"/>
            <a:ext cx="11211428" cy="1368152"/>
          </a:xfrm>
        </p:spPr>
        <p:txBody>
          <a:bodyPr/>
          <a:lstStyle/>
          <a:p>
            <a:r>
              <a:rPr lang="en-US" dirty="0" err="1" smtClean="0"/>
              <a:t>Écoutez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prononcez</a:t>
            </a:r>
            <a:r>
              <a:rPr lang="en-US" dirty="0" smtClean="0"/>
              <a:t> les syllables et </a:t>
            </a:r>
            <a:r>
              <a:rPr lang="en-US" dirty="0" err="1" smtClean="0"/>
              <a:t>apprenez</a:t>
            </a:r>
            <a:r>
              <a:rPr lang="en-US" dirty="0" smtClean="0"/>
              <a:t> les mots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8" t="48242" r="33005" b="8338"/>
          <a:stretch/>
        </p:blipFill>
        <p:spPr>
          <a:xfrm>
            <a:off x="551384" y="3135707"/>
            <a:ext cx="10657184" cy="33123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3592" y="5157192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ona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31704" y="544522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apelsin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67650" y="5733256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raqs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82050" y="6026549"/>
            <a:ext cx="1305838" cy="282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kenguru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68208" y="5229200"/>
            <a:ext cx="9144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oyoq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40321" y="5589240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juma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477346" y="5877273"/>
            <a:ext cx="1147045" cy="290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birgalikda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91028" y="6021287"/>
            <a:ext cx="914400" cy="426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noyabr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8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55" y="1844824"/>
            <a:ext cx="10972800" cy="926976"/>
          </a:xfrm>
        </p:spPr>
        <p:txBody>
          <a:bodyPr/>
          <a:lstStyle/>
          <a:p>
            <a:r>
              <a:rPr lang="en-US" b="1" dirty="0" smtClean="0"/>
              <a:t>Les </a:t>
            </a:r>
            <a:r>
              <a:rPr lang="en-US" b="1" dirty="0" err="1" smtClean="0"/>
              <a:t>jours</a:t>
            </a:r>
            <a:r>
              <a:rPr lang="en-US" b="1" dirty="0" smtClean="0"/>
              <a:t> de la </a:t>
            </a:r>
            <a:r>
              <a:rPr lang="en-US" b="1" dirty="0" err="1" smtClean="0"/>
              <a:t>semaine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55" y="2771800"/>
            <a:ext cx="10972800" cy="3969568"/>
          </a:xfrm>
        </p:spPr>
        <p:txBody>
          <a:bodyPr/>
          <a:lstStyle/>
          <a:p>
            <a:r>
              <a:rPr lang="en-US" dirty="0" err="1" smtClean="0"/>
              <a:t>Lundi-dushanba</a:t>
            </a:r>
            <a:endParaRPr lang="en-US" dirty="0" smtClean="0"/>
          </a:p>
          <a:p>
            <a:r>
              <a:rPr lang="en-US" dirty="0" smtClean="0"/>
              <a:t>Mardi-</a:t>
            </a:r>
            <a:r>
              <a:rPr lang="en-US" dirty="0" err="1" smtClean="0"/>
              <a:t>seshanba</a:t>
            </a:r>
            <a:endParaRPr lang="en-US" dirty="0" smtClean="0"/>
          </a:p>
          <a:p>
            <a:r>
              <a:rPr lang="en-US" dirty="0" err="1" smtClean="0"/>
              <a:t>Mercredi-chorshanba</a:t>
            </a:r>
            <a:endParaRPr lang="en-US" dirty="0" smtClean="0"/>
          </a:p>
          <a:p>
            <a:r>
              <a:rPr lang="en-US" dirty="0" err="1" smtClean="0"/>
              <a:t>Jeudi-payshanba</a:t>
            </a:r>
            <a:endParaRPr lang="en-US" dirty="0" smtClean="0"/>
          </a:p>
          <a:p>
            <a:r>
              <a:rPr lang="en-US" dirty="0" err="1" smtClean="0"/>
              <a:t>Vendredi-juma</a:t>
            </a:r>
            <a:endParaRPr lang="en-US" dirty="0" smtClean="0"/>
          </a:p>
          <a:p>
            <a:r>
              <a:rPr lang="en-US" dirty="0" err="1" smtClean="0"/>
              <a:t>Samedi-shanba</a:t>
            </a:r>
            <a:endParaRPr lang="en-US" dirty="0" smtClean="0"/>
          </a:p>
          <a:p>
            <a:r>
              <a:rPr lang="en-US" dirty="0" err="1" smtClean="0"/>
              <a:t>Dimanche-yakshanba</a:t>
            </a:r>
            <a:endParaRPr lang="en-US" dirty="0" smtClean="0"/>
          </a:p>
          <a:p>
            <a:endParaRPr lang="en-US" dirty="0"/>
          </a:p>
          <a:p>
            <a:pPr lvl="6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2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844824"/>
            <a:ext cx="10972800" cy="1143000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le </a:t>
            </a:r>
            <a:r>
              <a:rPr lang="en-US" dirty="0" err="1" smtClean="0"/>
              <a:t>texte</a:t>
            </a:r>
            <a:r>
              <a:rPr lang="en-US" dirty="0" smtClean="0"/>
              <a:t> et </a:t>
            </a:r>
            <a:r>
              <a:rPr lang="en-US" dirty="0" err="1" smtClean="0"/>
              <a:t>répondez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25" t="25082" r="31838" b="14298"/>
          <a:stretch/>
        </p:blipFill>
        <p:spPr>
          <a:xfrm>
            <a:off x="479376" y="2780928"/>
            <a:ext cx="1118882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0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584" y="1988840"/>
            <a:ext cx="10972800" cy="99898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……Les mots </a:t>
            </a:r>
            <a:r>
              <a:rPr lang="en-US" dirty="0" err="1" smtClean="0"/>
              <a:t>interrogatifs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7" t="51544" r="51790" b="32546"/>
          <a:stretch/>
        </p:blipFill>
        <p:spPr>
          <a:xfrm>
            <a:off x="1451484" y="2785343"/>
            <a:ext cx="9289032" cy="18414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5440" y="4776580"/>
            <a:ext cx="10081120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Lèa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habite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en</a:t>
            </a:r>
            <a:r>
              <a:rPr lang="en-US" sz="3200" dirty="0" smtClean="0">
                <a:solidFill>
                  <a:srgbClr val="FF0000"/>
                </a:solidFill>
              </a:rPr>
              <a:t>  France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Où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Lèa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habite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Léa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va</a:t>
            </a:r>
            <a:r>
              <a:rPr lang="en-US" sz="3200" dirty="0" smtClean="0">
                <a:solidFill>
                  <a:schemeClr val="tx1"/>
                </a:solidFill>
              </a:rPr>
              <a:t> à </a:t>
            </a:r>
            <a:r>
              <a:rPr lang="en-US" sz="3200" dirty="0" err="1" smtClean="0">
                <a:solidFill>
                  <a:schemeClr val="tx1"/>
                </a:solidFill>
              </a:rPr>
              <a:t>l’école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avec </a:t>
            </a:r>
            <a:r>
              <a:rPr lang="en-US" sz="3200" dirty="0" err="1" smtClean="0">
                <a:solidFill>
                  <a:srgbClr val="FF0000"/>
                </a:solidFill>
              </a:rPr>
              <a:t>sa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maman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r>
              <a:rPr lang="en-US" sz="3200" dirty="0">
                <a:solidFill>
                  <a:srgbClr val="FF0000"/>
                </a:solidFill>
              </a:rPr>
              <a:t>Avec qui </a:t>
            </a:r>
            <a:r>
              <a:rPr lang="en-US" sz="3200" dirty="0" err="1">
                <a:solidFill>
                  <a:schemeClr val="tx1"/>
                </a:solidFill>
              </a:rPr>
              <a:t>va</a:t>
            </a:r>
            <a:r>
              <a:rPr lang="en-US" sz="3200" dirty="0">
                <a:solidFill>
                  <a:schemeClr val="tx1"/>
                </a:solidFill>
              </a:rPr>
              <a:t> à  </a:t>
            </a:r>
            <a:r>
              <a:rPr lang="en-US" sz="3200" dirty="0" err="1">
                <a:solidFill>
                  <a:schemeClr val="tx1"/>
                </a:solidFill>
              </a:rPr>
              <a:t>l’école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Léa</a:t>
            </a:r>
            <a:r>
              <a:rPr lang="en-US" sz="3200" dirty="0">
                <a:solidFill>
                  <a:schemeClr val="tx1"/>
                </a:solidFill>
              </a:rPr>
              <a:t>?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34" y="4424269"/>
            <a:ext cx="3256353" cy="1242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</a:rPr>
              <a:t>Q</a:t>
            </a:r>
            <a:r>
              <a:rPr lang="en-US" sz="3600" b="1" dirty="0" err="1" smtClean="0">
                <a:solidFill>
                  <a:srgbClr val="00B050"/>
                </a:solidFill>
              </a:rPr>
              <a:t>ayerda</a:t>
            </a:r>
            <a:r>
              <a:rPr lang="en-US" sz="2800" b="1" dirty="0" smtClean="0">
                <a:solidFill>
                  <a:srgbClr val="00B050"/>
                </a:solidFill>
              </a:rPr>
              <a:t>?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48328" y="4776580"/>
            <a:ext cx="2520280" cy="740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</a:rPr>
              <a:t>Kim </a:t>
            </a:r>
            <a:r>
              <a:rPr lang="en-US" sz="3600" b="1" dirty="0" err="1" smtClean="0">
                <a:solidFill>
                  <a:srgbClr val="00B050"/>
                </a:solidFill>
              </a:rPr>
              <a:t>bilan</a:t>
            </a:r>
            <a:r>
              <a:rPr lang="en-US" sz="3600" b="1" dirty="0" smtClean="0">
                <a:solidFill>
                  <a:srgbClr val="00B050"/>
                </a:solidFill>
              </a:rPr>
              <a:t>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847528" y="4005064"/>
            <a:ext cx="2232248" cy="7715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472264" y="3873892"/>
            <a:ext cx="1764196" cy="10672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95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90" y="1844824"/>
            <a:ext cx="10972800" cy="687110"/>
          </a:xfrm>
        </p:spPr>
        <p:txBody>
          <a:bodyPr/>
          <a:lstStyle/>
          <a:p>
            <a:r>
              <a:rPr lang="en-US" sz="3200" b="1" dirty="0" err="1" smtClean="0"/>
              <a:t>Composez</a:t>
            </a:r>
            <a:r>
              <a:rPr lang="en-US" sz="3200" b="1" dirty="0" smtClean="0"/>
              <a:t> les </a:t>
            </a:r>
            <a:r>
              <a:rPr lang="en-US" sz="3200" b="1" dirty="0" err="1" smtClean="0"/>
              <a:t>mots.Recopiez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tous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ces</a:t>
            </a:r>
            <a:r>
              <a:rPr lang="en-US" sz="3200" b="1" dirty="0" smtClean="0"/>
              <a:t> mots </a:t>
            </a:r>
            <a:r>
              <a:rPr lang="en-US" sz="3200" b="1" dirty="0" err="1" smtClean="0"/>
              <a:t>dans</a:t>
            </a:r>
            <a:r>
              <a:rPr lang="en-US" sz="3200" b="1" dirty="0" smtClean="0"/>
              <a:t> ton cahier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40" t="55276" r="35873" b="7585"/>
          <a:stretch/>
        </p:blipFill>
        <p:spPr>
          <a:xfrm>
            <a:off x="371364" y="2562095"/>
            <a:ext cx="11449272" cy="31622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3432" y="5805264"/>
            <a:ext cx="10225136" cy="914400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La </a:t>
            </a:r>
            <a:r>
              <a:rPr lang="en-US" sz="2400" b="1" dirty="0" err="1" smtClean="0">
                <a:solidFill>
                  <a:srgbClr val="FFFF00"/>
                </a:solidFill>
              </a:rPr>
              <a:t>dan-se,la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ren-trée,la</a:t>
            </a:r>
            <a:r>
              <a:rPr lang="en-US" sz="2400" b="1" dirty="0" smtClean="0">
                <a:solidFill>
                  <a:srgbClr val="FFFF00"/>
                </a:solidFill>
              </a:rPr>
              <a:t> can-</a:t>
            </a:r>
            <a:r>
              <a:rPr lang="en-US" sz="2400" b="1" dirty="0" err="1" smtClean="0">
                <a:solidFill>
                  <a:srgbClr val="FFFF00"/>
                </a:solidFill>
              </a:rPr>
              <a:t>tine,ma</a:t>
            </a:r>
            <a:r>
              <a:rPr lang="en-US" sz="2400" b="1" dirty="0" smtClean="0">
                <a:solidFill>
                  <a:srgbClr val="FFFF00"/>
                </a:solidFill>
              </a:rPr>
              <a:t>-</a:t>
            </a:r>
            <a:r>
              <a:rPr lang="en-US" sz="2400" b="1" dirty="0" err="1" smtClean="0">
                <a:solidFill>
                  <a:srgbClr val="FFFF00"/>
                </a:solidFill>
              </a:rPr>
              <a:t>man,vendre-di,la</a:t>
            </a:r>
            <a:r>
              <a:rPr lang="en-US" sz="2400" b="1" dirty="0" smtClean="0">
                <a:solidFill>
                  <a:srgbClr val="FFFF00"/>
                </a:solidFill>
              </a:rPr>
              <a:t> le-</a:t>
            </a:r>
            <a:r>
              <a:rPr lang="en-US" sz="2400" b="1" dirty="0" err="1" smtClean="0">
                <a:solidFill>
                  <a:srgbClr val="FFFF00"/>
                </a:solidFill>
              </a:rPr>
              <a:t>çon,le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fran-çais,bon-jour,cou-cou,la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tou</a:t>
            </a:r>
            <a:r>
              <a:rPr lang="en-US" sz="2400" b="1" dirty="0" smtClean="0">
                <a:solidFill>
                  <a:srgbClr val="FFFF00"/>
                </a:solidFill>
              </a:rPr>
              <a:t>-pie</a:t>
            </a:r>
            <a:endParaRPr lang="ru-RU" sz="2400" b="1" dirty="0">
              <a:solidFill>
                <a:srgbClr val="FFFF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423592" y="3057275"/>
            <a:ext cx="828092" cy="45061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423592" y="2760687"/>
            <a:ext cx="1800200" cy="132204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261574" y="3322875"/>
            <a:ext cx="3078342" cy="1147545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567608" y="3922618"/>
            <a:ext cx="2157442" cy="116256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132762" y="4796970"/>
            <a:ext cx="1118922" cy="24636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955540" y="3393608"/>
            <a:ext cx="2769510" cy="137825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2567608" y="3919483"/>
            <a:ext cx="2772308" cy="5654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2423592" y="3057275"/>
            <a:ext cx="1440160" cy="217192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955540" y="3589048"/>
            <a:ext cx="3384376" cy="16230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1955540" y="2760687"/>
            <a:ext cx="2769510" cy="845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2132762" y="2760687"/>
            <a:ext cx="2451070" cy="1441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32" t="20700" r="34917" b="46335"/>
          <a:stretch/>
        </p:blipFill>
        <p:spPr>
          <a:xfrm>
            <a:off x="609600" y="2643188"/>
            <a:ext cx="11247040" cy="38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9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685" y="1988840"/>
            <a:ext cx="10972800" cy="1368152"/>
          </a:xfrm>
        </p:spPr>
        <p:txBody>
          <a:bodyPr/>
          <a:lstStyle/>
          <a:p>
            <a:r>
              <a:rPr lang="en-US" b="1" i="1" dirty="0" err="1" smtClean="0"/>
              <a:t>Regardons</a:t>
            </a:r>
            <a:r>
              <a:rPr lang="en-US" b="1" i="1" dirty="0" smtClean="0"/>
              <a:t> la video!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737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2846</TotalTime>
  <Words>197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лица</vt:lpstr>
      <vt:lpstr>Презентация PowerPoint</vt:lpstr>
      <vt:lpstr>Le devoir à la maison.</vt:lpstr>
      <vt:lpstr>Écoutez, prononcez les syllables et apprenez les mots</vt:lpstr>
      <vt:lpstr>Les jours de la semaine.</vt:lpstr>
      <vt:lpstr>Lisez le texte et répondez aux questions.</vt:lpstr>
      <vt:lpstr>Un peu de grammaire……Les mots interrogatifs.</vt:lpstr>
      <vt:lpstr>Composez les mots.Recopiez tous ces mots dans ton cahier.</vt:lpstr>
      <vt:lpstr>Презентация PowerPoint</vt:lpstr>
      <vt:lpstr>Regardons la video!</vt:lpstr>
      <vt:lpstr>Observez et reliez les images aux mots.</vt:lpstr>
      <vt:lpstr>Le devoir à la maison.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199</cp:revision>
  <dcterms:created xsi:type="dcterms:W3CDTF">2021-09-07T10:16:49Z</dcterms:created>
  <dcterms:modified xsi:type="dcterms:W3CDTF">2021-10-09T05:36:18Z</dcterms:modified>
</cp:coreProperties>
</file>