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0" r:id="rId3"/>
    <p:sldId id="274" r:id="rId4"/>
    <p:sldId id="271" r:id="rId5"/>
    <p:sldId id="272" r:id="rId6"/>
    <p:sldId id="260" r:id="rId7"/>
    <p:sldId id="264" r:id="rId8"/>
    <p:sldId id="258" r:id="rId9"/>
    <p:sldId id="265" r:id="rId10"/>
    <p:sldId id="273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de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32856"/>
            <a:ext cx="10972800" cy="399330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5400" dirty="0" smtClean="0"/>
              <a:t>Merci </a:t>
            </a:r>
            <a:r>
              <a:rPr lang="en-US" sz="5400" dirty="0" smtClean="0"/>
              <a:t>pour </a:t>
            </a:r>
            <a:r>
              <a:rPr lang="en-US" sz="5400" dirty="0" err="1" smtClean="0"/>
              <a:t>votre</a:t>
            </a:r>
            <a:r>
              <a:rPr lang="en-US" sz="5400" dirty="0" smtClean="0"/>
              <a:t> attention!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9119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984" y="1700808"/>
            <a:ext cx="10972800" cy="930780"/>
          </a:xfrm>
        </p:spPr>
        <p:txBody>
          <a:bodyPr/>
          <a:lstStyle/>
          <a:p>
            <a:r>
              <a:rPr lang="ru-RU" dirty="0" smtClean="0"/>
              <a:t>С</a:t>
            </a:r>
            <a:r>
              <a:rPr lang="en-US" dirty="0" err="1" smtClean="0"/>
              <a:t>hoisissez</a:t>
            </a:r>
            <a:r>
              <a:rPr lang="en-US" dirty="0" smtClean="0"/>
              <a:t> un bon article</a:t>
            </a:r>
            <a:r>
              <a:rPr lang="ru-RU" dirty="0"/>
              <a:t>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984" y="2636912"/>
            <a:ext cx="10972800" cy="4021907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….(un/</a:t>
            </a:r>
            <a:r>
              <a:rPr lang="en-US" dirty="0" err="1" smtClean="0"/>
              <a:t>une</a:t>
            </a:r>
            <a:r>
              <a:rPr lang="en-US" dirty="0" smtClean="0"/>
              <a:t>) </a:t>
            </a:r>
            <a:r>
              <a:rPr lang="en-US" dirty="0" err="1" smtClean="0"/>
              <a:t>garçon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garçon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(un/</a:t>
            </a:r>
            <a:r>
              <a:rPr lang="en-US" dirty="0" err="1" smtClean="0"/>
              <a:t>une</a:t>
            </a:r>
            <a:r>
              <a:rPr lang="en-US" dirty="0" smtClean="0"/>
              <a:t>)</a:t>
            </a:r>
            <a:r>
              <a:rPr lang="en-US" dirty="0" err="1" smtClean="0"/>
              <a:t>fille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Elle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fille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…. (un/</a:t>
            </a:r>
            <a:r>
              <a:rPr lang="en-US" dirty="0" err="1" smtClean="0"/>
              <a:t>une</a:t>
            </a:r>
            <a:r>
              <a:rPr lang="en-US" dirty="0" smtClean="0"/>
              <a:t>) </a:t>
            </a:r>
            <a:r>
              <a:rPr lang="en-US" dirty="0" err="1" smtClean="0"/>
              <a:t>acteur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….(un/</a:t>
            </a:r>
            <a:r>
              <a:rPr lang="en-US" dirty="0" err="1" smtClean="0"/>
              <a:t>une</a:t>
            </a:r>
            <a:r>
              <a:rPr lang="en-US" dirty="0" smtClean="0"/>
              <a:t>) </a:t>
            </a:r>
            <a:r>
              <a:rPr lang="en-US" dirty="0" err="1" smtClean="0"/>
              <a:t>journaliste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C’est</a:t>
            </a:r>
            <a:r>
              <a:rPr lang="en-US" dirty="0" smtClean="0"/>
              <a:t> …(un/</a:t>
            </a:r>
            <a:r>
              <a:rPr lang="en-US" dirty="0" err="1" smtClean="0"/>
              <a:t>une</a:t>
            </a:r>
            <a:r>
              <a:rPr lang="en-US" dirty="0" smtClean="0"/>
              <a:t>) chauffeur.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9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4262" y="1892971"/>
            <a:ext cx="10972800" cy="85496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FR" dirty="0" smtClean="0"/>
              <a:t>   </a:t>
            </a:r>
            <a:r>
              <a:rPr lang="fr-FR" sz="3600" b="1" dirty="0" smtClean="0"/>
              <a:t>Un peu de grammaire et de phonetique...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93" t="16097" r="29624" b="41686"/>
          <a:stretch/>
        </p:blipFill>
        <p:spPr>
          <a:xfrm>
            <a:off x="474262" y="2924944"/>
            <a:ext cx="109728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04" y="1916832"/>
            <a:ext cx="10972800" cy="787524"/>
          </a:xfrm>
        </p:spPr>
        <p:txBody>
          <a:bodyPr/>
          <a:lstStyle/>
          <a:p>
            <a:r>
              <a:rPr lang="en-US" dirty="0" err="1" smtClean="0"/>
              <a:t>Choisissez</a:t>
            </a:r>
            <a:r>
              <a:rPr lang="en-US" dirty="0" smtClean="0"/>
              <a:t> le </a:t>
            </a:r>
            <a:r>
              <a:rPr lang="en-US" dirty="0" err="1" smtClean="0"/>
              <a:t>pronom</a:t>
            </a:r>
            <a:r>
              <a:rPr lang="en-US" dirty="0" smtClean="0"/>
              <a:t> qui </a:t>
            </a:r>
            <a:r>
              <a:rPr lang="en-US" dirty="0" err="1" smtClean="0"/>
              <a:t>convient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564904"/>
            <a:ext cx="10972800" cy="3816424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4000" dirty="0" err="1" smtClean="0">
                <a:solidFill>
                  <a:srgbClr val="FF0000"/>
                </a:solidFill>
              </a:rPr>
              <a:t>Maman</a:t>
            </a:r>
            <a:r>
              <a:rPr lang="en-US" sz="4000" dirty="0" smtClean="0"/>
              <a:t> </a:t>
            </a:r>
            <a:r>
              <a:rPr lang="en-US" sz="4000" dirty="0" err="1" smtClean="0"/>
              <a:t>apporte</a:t>
            </a:r>
            <a:r>
              <a:rPr lang="en-US" sz="4000" dirty="0" smtClean="0"/>
              <a:t> </a:t>
            </a:r>
            <a:r>
              <a:rPr lang="en-US" sz="4000" dirty="0" err="1" smtClean="0"/>
              <a:t>une</a:t>
            </a:r>
            <a:r>
              <a:rPr lang="en-US" sz="4000" dirty="0" smtClean="0"/>
              <a:t> </a:t>
            </a:r>
            <a:r>
              <a:rPr lang="en-US" sz="4000" dirty="0" err="1" smtClean="0"/>
              <a:t>tarte</a:t>
            </a:r>
            <a:r>
              <a:rPr lang="en-US" sz="4000" dirty="0" smtClean="0"/>
              <a:t>.  …(</a:t>
            </a:r>
            <a:r>
              <a:rPr lang="en-US" sz="4000" dirty="0" smtClean="0">
                <a:solidFill>
                  <a:srgbClr val="FF0000"/>
                </a:solidFill>
              </a:rPr>
              <a:t>Elle/Il</a:t>
            </a:r>
            <a:r>
              <a:rPr lang="en-US" sz="4000" dirty="0" smtClean="0"/>
              <a:t>) </a:t>
            </a:r>
            <a:r>
              <a:rPr lang="en-US" sz="4000" dirty="0" err="1" smtClean="0"/>
              <a:t>donne</a:t>
            </a:r>
            <a:r>
              <a:rPr lang="en-US" sz="4000" dirty="0" smtClean="0"/>
              <a:t> </a:t>
            </a:r>
            <a:r>
              <a:rPr lang="en-US" sz="4000" dirty="0" err="1" smtClean="0"/>
              <a:t>une</a:t>
            </a:r>
            <a:r>
              <a:rPr lang="en-US" sz="4000" dirty="0" smtClean="0"/>
              <a:t> </a:t>
            </a:r>
            <a:r>
              <a:rPr lang="en-US" sz="4000" dirty="0" err="1" smtClean="0"/>
              <a:t>tarte</a:t>
            </a:r>
            <a:r>
              <a:rPr lang="en-US" sz="4000" dirty="0" smtClean="0"/>
              <a:t> à Aziza.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Papa</a:t>
            </a:r>
            <a:r>
              <a:rPr lang="en-US" sz="4000" dirty="0" smtClean="0"/>
              <a:t> </a:t>
            </a:r>
            <a:r>
              <a:rPr lang="en-US" sz="4000" dirty="0" err="1" smtClean="0"/>
              <a:t>apporte</a:t>
            </a:r>
            <a:r>
              <a:rPr lang="en-US" sz="4000" dirty="0" smtClean="0"/>
              <a:t> un </a:t>
            </a:r>
            <a:r>
              <a:rPr lang="en-US" sz="4000" dirty="0" err="1" smtClean="0"/>
              <a:t>ballon</a:t>
            </a:r>
            <a:r>
              <a:rPr lang="en-US" sz="4000" dirty="0" smtClean="0"/>
              <a:t>.(</a:t>
            </a:r>
            <a:r>
              <a:rPr lang="en-US" sz="4000" dirty="0" smtClean="0">
                <a:solidFill>
                  <a:srgbClr val="FF0000"/>
                </a:solidFill>
              </a:rPr>
              <a:t>Elle/Il</a:t>
            </a:r>
            <a:r>
              <a:rPr lang="en-US" sz="4000" dirty="0" smtClean="0"/>
              <a:t>) </a:t>
            </a:r>
            <a:r>
              <a:rPr lang="en-US" sz="4000" dirty="0" err="1" smtClean="0"/>
              <a:t>donne</a:t>
            </a:r>
            <a:r>
              <a:rPr lang="en-US" sz="4000" dirty="0" smtClean="0"/>
              <a:t> un </a:t>
            </a:r>
            <a:r>
              <a:rPr lang="en-US" sz="4000" dirty="0" err="1" smtClean="0"/>
              <a:t>ballon</a:t>
            </a:r>
            <a:r>
              <a:rPr lang="en-US" sz="4000" dirty="0" smtClean="0"/>
              <a:t> à </a:t>
            </a:r>
            <a:r>
              <a:rPr lang="en-US" sz="4000" dirty="0" err="1" smtClean="0"/>
              <a:t>Kamol</a:t>
            </a:r>
            <a:r>
              <a:rPr lang="en-US" sz="4000" dirty="0" smtClean="0"/>
              <a:t>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La </a:t>
            </a:r>
            <a:r>
              <a:rPr lang="en-US" sz="4000" dirty="0" err="1" smtClean="0">
                <a:solidFill>
                  <a:srgbClr val="FF0000"/>
                </a:solidFill>
              </a:rPr>
              <a:t>mère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/>
              <a:t>prépare</a:t>
            </a:r>
            <a:r>
              <a:rPr lang="en-US" sz="4000" dirty="0" smtClean="0"/>
              <a:t> la </a:t>
            </a:r>
            <a:r>
              <a:rPr lang="en-US" sz="4000" dirty="0" err="1" smtClean="0"/>
              <a:t>tarte</a:t>
            </a:r>
            <a:r>
              <a:rPr lang="en-US" sz="4000" dirty="0" smtClean="0"/>
              <a:t>.(</a:t>
            </a:r>
            <a:r>
              <a:rPr lang="en-US" sz="4000" dirty="0" smtClean="0">
                <a:solidFill>
                  <a:srgbClr val="FF0000"/>
                </a:solidFill>
              </a:rPr>
              <a:t>Elle/Il</a:t>
            </a:r>
            <a:r>
              <a:rPr lang="en-US" sz="4000" dirty="0" smtClean="0"/>
              <a:t>) </a:t>
            </a:r>
            <a:r>
              <a:rPr lang="en-US" sz="4000" dirty="0" err="1"/>
              <a:t>prépare</a:t>
            </a:r>
            <a:r>
              <a:rPr lang="en-US" sz="4000" dirty="0"/>
              <a:t> la </a:t>
            </a:r>
            <a:r>
              <a:rPr lang="en-US" sz="4000" dirty="0" err="1" smtClean="0"/>
              <a:t>tarte</a:t>
            </a:r>
            <a:r>
              <a:rPr lang="en-US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12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42" y="1772816"/>
            <a:ext cx="10972800" cy="885548"/>
          </a:xfrm>
        </p:spPr>
        <p:txBody>
          <a:bodyPr/>
          <a:lstStyle/>
          <a:p>
            <a:r>
              <a:rPr lang="en-US" b="1" dirty="0" err="1" smtClean="0"/>
              <a:t>Choisissiez</a:t>
            </a:r>
            <a:r>
              <a:rPr lang="en-US" b="1" dirty="0" smtClean="0"/>
              <a:t> </a:t>
            </a:r>
            <a:r>
              <a:rPr lang="en-US" b="1" dirty="0" err="1" smtClean="0"/>
              <a:t>l’article</a:t>
            </a:r>
            <a:r>
              <a:rPr lang="en-US" b="1" dirty="0" smtClean="0"/>
              <a:t> qui </a:t>
            </a:r>
            <a:r>
              <a:rPr lang="en-US" b="1" dirty="0" err="1" smtClean="0"/>
              <a:t>convient</a:t>
            </a:r>
            <a:r>
              <a:rPr lang="en-US" b="1" dirty="0" smtClean="0"/>
              <a:t>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80928"/>
            <a:ext cx="10972800" cy="3877891"/>
          </a:xfrm>
        </p:spPr>
        <p:txBody>
          <a:bodyPr/>
          <a:lstStyle/>
          <a:p>
            <a:r>
              <a:rPr lang="en-US" sz="4000" b="1" dirty="0" err="1" smtClean="0"/>
              <a:t>C’est</a:t>
            </a:r>
            <a:r>
              <a:rPr lang="en-US" sz="4000" b="1" dirty="0" smtClean="0"/>
              <a:t> Karim . Il lit …..livre.</a:t>
            </a:r>
          </a:p>
          <a:p>
            <a:r>
              <a:rPr lang="en-US" sz="4000" b="1" dirty="0" err="1" smtClean="0"/>
              <a:t>C’est</a:t>
            </a:r>
            <a:r>
              <a:rPr lang="en-US" sz="4000" b="1" dirty="0" smtClean="0"/>
              <a:t>  Lola. Elle  </a:t>
            </a:r>
            <a:r>
              <a:rPr lang="en-US" sz="4000" b="1" dirty="0" err="1" smtClean="0"/>
              <a:t>dessine</a:t>
            </a:r>
            <a:r>
              <a:rPr lang="en-US" sz="4000" b="1" dirty="0" smtClean="0"/>
              <a:t> …..</a:t>
            </a:r>
            <a:r>
              <a:rPr lang="en-US" sz="4000" b="1" dirty="0" err="1" smtClean="0"/>
              <a:t>balle</a:t>
            </a:r>
            <a:r>
              <a:rPr lang="en-US" sz="4000" b="1" dirty="0" smtClean="0"/>
              <a:t>.</a:t>
            </a:r>
          </a:p>
          <a:p>
            <a:r>
              <a:rPr lang="en-US" sz="4000" b="1" dirty="0" err="1" smtClean="0"/>
              <a:t>C’est</a:t>
            </a:r>
            <a:r>
              <a:rPr lang="en-US" sz="4000" b="1" dirty="0"/>
              <a:t> </a:t>
            </a:r>
            <a:r>
              <a:rPr lang="en-US" sz="4000" b="1" dirty="0" smtClean="0"/>
              <a:t>Aziz.  Il mange …… </a:t>
            </a:r>
            <a:r>
              <a:rPr lang="en-US" sz="4000" b="1" dirty="0" err="1" smtClean="0"/>
              <a:t>pomme</a:t>
            </a:r>
            <a:r>
              <a:rPr lang="en-US" sz="4000" b="1" dirty="0" smtClean="0"/>
              <a:t>.</a:t>
            </a:r>
          </a:p>
          <a:p>
            <a:r>
              <a:rPr lang="en-US" sz="4000" b="1" dirty="0" err="1" smtClean="0"/>
              <a:t>C’est</a:t>
            </a:r>
            <a:r>
              <a:rPr lang="en-US" sz="4000" b="1" dirty="0" smtClean="0"/>
              <a:t>  …….</a:t>
            </a:r>
            <a:r>
              <a:rPr lang="en-US" sz="4000" b="1" dirty="0" err="1" smtClean="0"/>
              <a:t>tasse</a:t>
            </a:r>
            <a:r>
              <a:rPr lang="en-US" sz="4000" b="1" dirty="0" smtClean="0"/>
              <a:t>. 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540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Ecoutez</a:t>
            </a:r>
            <a:r>
              <a:rPr lang="en-US" b="1" i="1" dirty="0" smtClean="0"/>
              <a:t> et </a:t>
            </a:r>
            <a:r>
              <a:rPr lang="en-US" b="1" i="1" dirty="0" err="1" smtClean="0"/>
              <a:t>chantez</a:t>
            </a:r>
            <a:endParaRPr lang="ru-RU" dirty="0" smtClean="0"/>
          </a:p>
        </p:txBody>
      </p:sp>
      <p:pic>
        <p:nvPicPr>
          <p:cNvPr id="8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5600" y="2420887"/>
            <a:ext cx="7416824" cy="41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714"/>
          <a:stretch/>
        </p:blipFill>
        <p:spPr>
          <a:xfrm>
            <a:off x="479376" y="2976133"/>
            <a:ext cx="11161240" cy="2829131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3368" y="1628800"/>
            <a:ext cx="8229600" cy="936104"/>
          </a:xfrm>
        </p:spPr>
        <p:txBody>
          <a:bodyPr/>
          <a:lstStyle/>
          <a:p>
            <a:r>
              <a:rPr lang="en-US" b="1" i="1" dirty="0" err="1" smtClean="0"/>
              <a:t>Nommez</a:t>
            </a:r>
            <a:r>
              <a:rPr lang="en-US" b="1" i="1" dirty="0" smtClean="0"/>
              <a:t> les images.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34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384" y="476672"/>
            <a:ext cx="849694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772816"/>
            <a:ext cx="10973751" cy="12497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561" y="3121900"/>
            <a:ext cx="8644877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62728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578</TotalTime>
  <Words>149</Words>
  <Application>Microsoft Office PowerPoint</Application>
  <PresentationFormat>Широкоэкранный</PresentationFormat>
  <Paragraphs>25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лица</vt:lpstr>
      <vt:lpstr>Презентация PowerPoint</vt:lpstr>
      <vt:lpstr>Сhoisissez un bon article. </vt:lpstr>
      <vt:lpstr>   Un peu de grammaire et de phonetique...</vt:lpstr>
      <vt:lpstr>Choisissez le pronom qui convient.</vt:lpstr>
      <vt:lpstr>Choisissiez l’article qui convient.</vt:lpstr>
      <vt:lpstr>Ecoutez et chantez</vt:lpstr>
      <vt:lpstr>Nommez les images.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64</cp:revision>
  <dcterms:created xsi:type="dcterms:W3CDTF">2021-09-07T10:16:49Z</dcterms:created>
  <dcterms:modified xsi:type="dcterms:W3CDTF">2021-10-09T05:57:57Z</dcterms:modified>
</cp:coreProperties>
</file>