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6" r:id="rId3"/>
    <p:sldId id="276" r:id="rId4"/>
    <p:sldId id="282" r:id="rId5"/>
    <p:sldId id="277" r:id="rId6"/>
    <p:sldId id="279" r:id="rId7"/>
    <p:sldId id="278" r:id="rId8"/>
    <p:sldId id="260" r:id="rId9"/>
    <p:sldId id="280" r:id="rId10"/>
    <p:sldId id="281" r:id="rId11"/>
    <p:sldId id="284" r:id="rId12"/>
    <p:sldId id="285" r:id="rId13"/>
    <p:sldId id="273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4" autoAdjust="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5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780928"/>
            <a:ext cx="10363200" cy="2547715"/>
          </a:xfrm>
        </p:spPr>
        <p:txBody>
          <a:bodyPr/>
          <a:lstStyle/>
          <a:p>
            <a:r>
              <a:rPr lang="en-US" sz="6000" b="1" dirty="0" err="1"/>
              <a:t>Bienvenue</a:t>
            </a:r>
            <a:r>
              <a:rPr lang="en-US" sz="6000" b="1" dirty="0"/>
              <a:t> à la </a:t>
            </a:r>
            <a:r>
              <a:rPr lang="en-US" sz="6000" b="1" dirty="0" err="1"/>
              <a:t>leçon</a:t>
            </a:r>
            <a:r>
              <a:rPr lang="en-US" sz="6000" b="1" dirty="0"/>
              <a:t> de </a:t>
            </a:r>
            <a:r>
              <a:rPr lang="en-US" sz="6000" b="1" dirty="0" err="1"/>
              <a:t>français</a:t>
            </a:r>
            <a:r>
              <a:rPr lang="en-US" sz="6000" b="1" dirty="0"/>
              <a:t>!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50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504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et </a:t>
            </a:r>
            <a:r>
              <a:rPr lang="en-US" dirty="0" err="1" smtClean="0"/>
              <a:t>répondez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4" t="20225" r="35688" b="31503"/>
          <a:stretch/>
        </p:blipFill>
        <p:spPr>
          <a:xfrm>
            <a:off x="551384" y="2708920"/>
            <a:ext cx="110310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936104"/>
          </a:xfrm>
        </p:spPr>
        <p:txBody>
          <a:bodyPr/>
          <a:lstStyle/>
          <a:p>
            <a:r>
              <a:rPr lang="en-US" dirty="0" err="1" smtClean="0"/>
              <a:t>Verbe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jouer</a:t>
            </a:r>
            <a:r>
              <a:rPr lang="en-US" dirty="0" smtClean="0">
                <a:solidFill>
                  <a:srgbClr val="FF0000"/>
                </a:solidFill>
              </a:rPr>
              <a:t> à </a:t>
            </a:r>
            <a:r>
              <a:rPr lang="en-US" dirty="0" smtClean="0"/>
              <a:t>+ </a:t>
            </a:r>
            <a:r>
              <a:rPr lang="en-US" dirty="0" err="1" smtClean="0"/>
              <a:t>jeux</a:t>
            </a:r>
            <a:r>
              <a:rPr lang="en-US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888432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err="1" smtClean="0"/>
              <a:t>à+le</a:t>
            </a:r>
            <a:r>
              <a:rPr lang="en-US" dirty="0" smtClean="0"/>
              <a:t>=au                           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Jouer-o’ynamoq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à+la</a:t>
            </a:r>
            <a:r>
              <a:rPr lang="en-US" dirty="0" smtClean="0"/>
              <a:t>=à la                    Je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 football (</a:t>
            </a:r>
            <a:r>
              <a:rPr lang="en-US" dirty="0" smtClean="0"/>
              <a:t>le football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à+les</a:t>
            </a:r>
            <a:r>
              <a:rPr lang="en-US" dirty="0" smtClean="0"/>
              <a:t>=aux                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joues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la </a:t>
            </a:r>
            <a:r>
              <a:rPr lang="en-US" dirty="0" err="1" smtClean="0">
                <a:solidFill>
                  <a:srgbClr val="FF0000"/>
                </a:solidFill>
              </a:rPr>
              <a:t>corde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/>
              <a:t>la </a:t>
            </a:r>
            <a:r>
              <a:rPr lang="en-US" dirty="0" err="1"/>
              <a:t>corde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à+l</a:t>
            </a:r>
            <a:r>
              <a:rPr lang="en-US" dirty="0" smtClean="0"/>
              <a:t>’=à l’                    </a:t>
            </a:r>
            <a:r>
              <a:rPr lang="en-US" dirty="0" smtClean="0"/>
              <a:t>  </a:t>
            </a:r>
            <a:r>
              <a:rPr lang="en-US" dirty="0" smtClean="0"/>
              <a:t>Il (</a:t>
            </a:r>
            <a:r>
              <a:rPr lang="en-US" dirty="0" err="1" smtClean="0"/>
              <a:t>elle</a:t>
            </a:r>
            <a:r>
              <a:rPr lang="en-US" dirty="0" smtClean="0"/>
              <a:t>)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aux </a:t>
            </a:r>
            <a:r>
              <a:rPr lang="en-US" dirty="0" err="1" smtClean="0">
                <a:solidFill>
                  <a:srgbClr val="FF0000"/>
                </a:solidFill>
              </a:rPr>
              <a:t>jeux</a:t>
            </a:r>
            <a:r>
              <a:rPr lang="en-US" dirty="0" smtClean="0">
                <a:solidFill>
                  <a:srgbClr val="FF0000"/>
                </a:solidFill>
              </a:rPr>
              <a:t> video (</a:t>
            </a:r>
            <a:r>
              <a:rPr lang="en-US" dirty="0" smtClean="0"/>
              <a:t>les </a:t>
            </a:r>
            <a:r>
              <a:rPr lang="en-US" dirty="0" err="1"/>
              <a:t>jeux</a:t>
            </a:r>
            <a:r>
              <a:rPr lang="en-US" dirty="0"/>
              <a:t> video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12" y="1772816"/>
            <a:ext cx="10972800" cy="1143000"/>
          </a:xfrm>
        </p:spPr>
        <p:txBody>
          <a:bodyPr/>
          <a:lstStyle/>
          <a:p>
            <a:r>
              <a:rPr lang="en-US" sz="4000" b="1" dirty="0" smtClean="0"/>
              <a:t>Le devoir à la </a:t>
            </a:r>
            <a:r>
              <a:rPr lang="en-US" sz="4000" b="1" dirty="0" err="1" smtClean="0"/>
              <a:t>maison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3600" b="1" dirty="0" err="1" smtClean="0"/>
              <a:t>Completez</a:t>
            </a:r>
            <a:r>
              <a:rPr lang="en-US" sz="3600" b="1" dirty="0" smtClean="0"/>
              <a:t> les phrases par les articles </a:t>
            </a:r>
            <a:r>
              <a:rPr lang="en-US" sz="3600" b="1" dirty="0" err="1" smtClean="0"/>
              <a:t>contractés</a:t>
            </a:r>
            <a:r>
              <a:rPr lang="en-US" sz="3600" b="1" dirty="0" smtClean="0"/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à la ,au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12" y="2996952"/>
            <a:ext cx="10972800" cy="3600400"/>
          </a:xfrm>
        </p:spPr>
        <p:txBody>
          <a:bodyPr/>
          <a:lstStyle/>
          <a:p>
            <a:r>
              <a:rPr lang="en-US" b="1" dirty="0" smtClean="0"/>
              <a:t>Aziz </a:t>
            </a:r>
            <a:r>
              <a:rPr lang="en-US" b="1" dirty="0" err="1" smtClean="0"/>
              <a:t>joue</a:t>
            </a:r>
            <a:r>
              <a:rPr lang="en-US" b="1" dirty="0" smtClean="0"/>
              <a:t> …..football.</a:t>
            </a:r>
          </a:p>
          <a:p>
            <a:r>
              <a:rPr lang="en-US" b="1" dirty="0" smtClean="0"/>
              <a:t>Lobar </a:t>
            </a:r>
            <a:r>
              <a:rPr lang="en-US" b="1" dirty="0" err="1" smtClean="0"/>
              <a:t>joue</a:t>
            </a:r>
            <a:r>
              <a:rPr lang="en-US" b="1" dirty="0" smtClean="0"/>
              <a:t> …….. </a:t>
            </a:r>
            <a:r>
              <a:rPr lang="en-US" b="1" dirty="0" err="1"/>
              <a:t>c</a:t>
            </a:r>
            <a:r>
              <a:rPr lang="en-US" b="1" dirty="0" err="1" smtClean="0"/>
              <a:t>orde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joues</a:t>
            </a:r>
            <a:r>
              <a:rPr lang="en-US" b="1" dirty="0" smtClean="0"/>
              <a:t> ……tennis.</a:t>
            </a:r>
          </a:p>
          <a:p>
            <a:r>
              <a:rPr lang="en-US" b="1" dirty="0" smtClean="0"/>
              <a:t>Il </a:t>
            </a:r>
            <a:r>
              <a:rPr lang="en-US" b="1" dirty="0" err="1" smtClean="0"/>
              <a:t>joue</a:t>
            </a:r>
            <a:r>
              <a:rPr lang="en-US" b="1" dirty="0" smtClean="0"/>
              <a:t> ……</a:t>
            </a:r>
            <a:r>
              <a:rPr lang="en-US" b="1" dirty="0" err="1" smtClean="0"/>
              <a:t>jeux</a:t>
            </a:r>
            <a:r>
              <a:rPr lang="en-US" b="1" dirty="0" smtClean="0"/>
              <a:t>  </a:t>
            </a:r>
            <a:r>
              <a:rPr lang="en-US" b="1" dirty="0" err="1" smtClean="0"/>
              <a:t>vidéo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joue</a:t>
            </a:r>
            <a:r>
              <a:rPr lang="en-US" b="1" dirty="0" smtClean="0"/>
              <a:t> ……basketball.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9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Leçon 4.pages 34-35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4" t="47899" r="34376" b="6632"/>
          <a:stretch/>
        </p:blipFill>
        <p:spPr>
          <a:xfrm>
            <a:off x="739589" y="3068960"/>
            <a:ext cx="10773147" cy="36004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1781174"/>
            <a:ext cx="10972800" cy="12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/>
              <a:t>Écoutez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0314" y="5567536"/>
            <a:ext cx="115252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paxta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4046" y="5927576"/>
            <a:ext cx="1193802" cy="313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dunyo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7428" y="6241143"/>
            <a:ext cx="1364396" cy="320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konfet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40216" y="5567536"/>
            <a:ext cx="22322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o’chiruvchi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3140" y="5942681"/>
            <a:ext cx="914400" cy="302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soya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80600" y="6241143"/>
            <a:ext cx="1303832" cy="320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bodring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262" y="1709936"/>
            <a:ext cx="10972800" cy="1143000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grammaire</a:t>
            </a:r>
            <a:r>
              <a:rPr lang="en-US" dirty="0"/>
              <a:t>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262" y="2852936"/>
            <a:ext cx="10972800" cy="3733875"/>
          </a:xfrm>
        </p:spPr>
        <p:txBody>
          <a:bodyPr/>
          <a:lstStyle/>
          <a:p>
            <a:r>
              <a:rPr lang="en-US" dirty="0" err="1"/>
              <a:t>Adjectifs</a:t>
            </a:r>
            <a:r>
              <a:rPr lang="en-US" dirty="0"/>
              <a:t>  </a:t>
            </a:r>
            <a:r>
              <a:rPr lang="en-US" dirty="0" err="1"/>
              <a:t>possessifs</a:t>
            </a:r>
            <a:r>
              <a:rPr lang="en-US" dirty="0"/>
              <a:t>—</a:t>
            </a:r>
            <a:r>
              <a:rPr lang="en-US" dirty="0" err="1"/>
              <a:t>egalik</a:t>
            </a:r>
            <a:r>
              <a:rPr lang="en-US" dirty="0"/>
              <a:t> </a:t>
            </a:r>
            <a:r>
              <a:rPr lang="en-US" dirty="0" err="1"/>
              <a:t>sifatlari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Je</a:t>
            </a:r>
            <a:r>
              <a:rPr lang="en-US" dirty="0"/>
              <a:t>-mon-ma-</a:t>
            </a:r>
            <a:r>
              <a:rPr lang="en-US" dirty="0" err="1"/>
              <a:t>mes</a:t>
            </a:r>
            <a:r>
              <a:rPr lang="en-US" dirty="0"/>
              <a:t>                         </a:t>
            </a:r>
            <a:r>
              <a:rPr lang="en-US" dirty="0" err="1"/>
              <a:t>exemples:le</a:t>
            </a:r>
            <a:r>
              <a:rPr lang="en-US" dirty="0"/>
              <a:t> livre-mon livre</a:t>
            </a:r>
          </a:p>
          <a:p>
            <a:r>
              <a:rPr lang="en-US" dirty="0" err="1">
                <a:solidFill>
                  <a:srgbClr val="FF0000"/>
                </a:solidFill>
              </a:rPr>
              <a:t>Tu</a:t>
            </a:r>
            <a:r>
              <a:rPr lang="en-US" dirty="0"/>
              <a:t>-ton-ta-</a:t>
            </a:r>
            <a:r>
              <a:rPr lang="en-US" dirty="0" err="1"/>
              <a:t>tes</a:t>
            </a:r>
            <a:r>
              <a:rPr lang="en-US" dirty="0"/>
              <a:t>                                                la table-ma 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</a:rPr>
              <a:t>Mon</a:t>
            </a:r>
            <a:r>
              <a:rPr lang="en-US" dirty="0"/>
              <a:t>-</a:t>
            </a:r>
            <a:r>
              <a:rPr lang="en-US" dirty="0" err="1"/>
              <a:t>un,le</a:t>
            </a:r>
            <a:r>
              <a:rPr lang="en-US" dirty="0"/>
              <a:t>                          </a:t>
            </a:r>
            <a:r>
              <a:rPr lang="en-US" dirty="0" err="1"/>
              <a:t>exemples:C’est</a:t>
            </a:r>
            <a:r>
              <a:rPr lang="en-US" dirty="0"/>
              <a:t> un </a:t>
            </a:r>
            <a:r>
              <a:rPr lang="en-US" dirty="0" err="1"/>
              <a:t>livre.C’est</a:t>
            </a:r>
            <a:r>
              <a:rPr lang="en-US" dirty="0"/>
              <a:t> mon livre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</a:rPr>
              <a:t>Ma</a:t>
            </a:r>
            <a:r>
              <a:rPr lang="en-US" dirty="0"/>
              <a:t>-</a:t>
            </a:r>
            <a:r>
              <a:rPr lang="en-US" dirty="0" err="1"/>
              <a:t>une,la</a:t>
            </a:r>
            <a:r>
              <a:rPr lang="en-US" dirty="0"/>
              <a:t>                            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robe.C’est</a:t>
            </a:r>
            <a:r>
              <a:rPr lang="en-US" dirty="0"/>
              <a:t> ma robe.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1080120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7" t="16851" r="34225" b="36387"/>
          <a:stretch/>
        </p:blipFill>
        <p:spPr>
          <a:xfrm>
            <a:off x="609600" y="2780928"/>
            <a:ext cx="10972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926976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et </a:t>
            </a:r>
            <a:r>
              <a:rPr lang="en-US" dirty="0" err="1" smtClean="0"/>
              <a:t>traduisez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26088" r="36582" b="37319"/>
          <a:stretch/>
        </p:blipFill>
        <p:spPr>
          <a:xfrm>
            <a:off x="263352" y="2780928"/>
            <a:ext cx="11521280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9696" y="4905164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Aziza </a:t>
            </a:r>
            <a:r>
              <a:rPr lang="en-US" sz="3200" b="1" dirty="0" err="1" smtClean="0">
                <a:solidFill>
                  <a:schemeClr val="tx1"/>
                </a:solidFill>
              </a:rPr>
              <a:t>est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polie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671" y="6057292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Kamol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donne</a:t>
            </a:r>
            <a:r>
              <a:rPr lang="en-US" sz="3200" b="1" dirty="0" smtClean="0">
                <a:solidFill>
                  <a:schemeClr val="tx1"/>
                </a:solidFill>
              </a:rPr>
              <a:t> son </a:t>
            </a:r>
            <a:r>
              <a:rPr lang="en-US" sz="3200" b="1" dirty="0" err="1" smtClean="0">
                <a:solidFill>
                  <a:schemeClr val="tx1"/>
                </a:solidFill>
              </a:rPr>
              <a:t>ballon</a:t>
            </a:r>
            <a:r>
              <a:rPr lang="en-US" sz="3200" b="1" dirty="0" smtClean="0">
                <a:solidFill>
                  <a:schemeClr val="tx1"/>
                </a:solidFill>
              </a:rPr>
              <a:t> à Aziza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772816"/>
            <a:ext cx="10972800" cy="1143000"/>
          </a:xfrm>
        </p:spPr>
        <p:txBody>
          <a:bodyPr/>
          <a:lstStyle/>
          <a:p>
            <a:r>
              <a:rPr lang="en-US" sz="5400" b="1" dirty="0" err="1" smtClean="0"/>
              <a:t>Lisez</a:t>
            </a:r>
            <a:r>
              <a:rPr lang="en-US" sz="5400" b="1" dirty="0" smtClean="0"/>
              <a:t> le dialogue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4" t="45180" r="47345" b="18835"/>
          <a:stretch/>
        </p:blipFill>
        <p:spPr>
          <a:xfrm>
            <a:off x="263352" y="2708920"/>
            <a:ext cx="11665296" cy="37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45" y="2060848"/>
            <a:ext cx="10972800" cy="1070992"/>
          </a:xfrm>
        </p:spPr>
        <p:txBody>
          <a:bodyPr/>
          <a:lstStyle/>
          <a:p>
            <a:r>
              <a:rPr lang="en-US" b="1" dirty="0" err="1" smtClean="0"/>
              <a:t>Apprenons</a:t>
            </a:r>
            <a:r>
              <a:rPr lang="en-US" b="1" dirty="0" smtClean="0"/>
              <a:t> le </a:t>
            </a:r>
            <a:r>
              <a:rPr lang="en-US" b="1" dirty="0" err="1" smtClean="0"/>
              <a:t>virelangue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96" t="39114" r="37061" b="42475"/>
          <a:stretch/>
        </p:blipFill>
        <p:spPr>
          <a:xfrm>
            <a:off x="695400" y="3356992"/>
            <a:ext cx="108568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759</TotalTime>
  <Words>185</Words>
  <Application>Microsoft Office PowerPoint</Application>
  <PresentationFormat>Широкоэкранный</PresentationFormat>
  <Paragraphs>42</Paragraphs>
  <Slides>13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лица</vt:lpstr>
      <vt:lpstr>Bienvenue à la leçon de français! </vt:lpstr>
      <vt:lpstr>Презентация PowerPoint</vt:lpstr>
      <vt:lpstr>Écoutez, prononcez les syllables et apprenez les mots</vt:lpstr>
      <vt:lpstr>Un peu de grammaire…..</vt:lpstr>
      <vt:lpstr>Un peu de grammaire…</vt:lpstr>
      <vt:lpstr>Lisez et traduisez le texte.</vt:lpstr>
      <vt:lpstr>Lisez le dialogue.</vt:lpstr>
      <vt:lpstr>Ecoutez et chantez</vt:lpstr>
      <vt:lpstr>Apprenons le virelangue.</vt:lpstr>
      <vt:lpstr>Observez et répondez aux questions.</vt:lpstr>
      <vt:lpstr>Verbe  jouer à + jeux.</vt:lpstr>
      <vt:lpstr>Le devoir à la maison. Completez les phrases par les articles contractés: à la ,au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93</cp:revision>
  <dcterms:created xsi:type="dcterms:W3CDTF">2021-09-07T10:16:49Z</dcterms:created>
  <dcterms:modified xsi:type="dcterms:W3CDTF">2021-10-14T14:28:56Z</dcterms:modified>
</cp:coreProperties>
</file>