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9" r:id="rId6"/>
    <p:sldId id="266" r:id="rId7"/>
    <p:sldId id="267" r:id="rId8"/>
    <p:sldId id="268" r:id="rId9"/>
    <p:sldId id="269" r:id="rId10"/>
    <p:sldId id="261" r:id="rId11"/>
    <p:sldId id="263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88" autoAdjust="0"/>
  </p:normalViewPr>
  <p:slideViewPr>
    <p:cSldViewPr snapToGrid="0">
      <p:cViewPr varScale="1">
        <p:scale>
          <a:sx n="56" d="100"/>
          <a:sy n="56" d="100"/>
        </p:scale>
        <p:origin x="11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8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86FC0-AA71-4FF7-BC4F-276AFAB6A3F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47663"/>
            <a:ext cx="91154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4800" b="1" dirty="0" smtClean="0"/>
              <a:t>Prononçons ensemble...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o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dirty="0" err="1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smtClean="0">
                <a:solidFill>
                  <a:srgbClr val="0070C0"/>
                </a:solidFill>
              </a:rPr>
              <a:t>-</a:t>
            </a:r>
            <a:r>
              <a:rPr lang="en-US" sz="6600" dirty="0" smtClean="0">
                <a:solidFill>
                  <a:srgbClr val="FF0000"/>
                </a:solidFill>
              </a:rPr>
              <a:t>o</a:t>
            </a:r>
            <a:r>
              <a:rPr lang="en-US" sz="6600" dirty="0" smtClean="0">
                <a:solidFill>
                  <a:srgbClr val="0070C0"/>
                </a:solidFill>
              </a:rPr>
              <a:t>r –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endParaRPr lang="en-US" sz="6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600" dirty="0" err="1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ao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ua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o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o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oa</a:t>
            </a:r>
            <a:r>
              <a:rPr lang="en-US" sz="6600" dirty="0" smtClean="0">
                <a:solidFill>
                  <a:srgbClr val="0070C0"/>
                </a:solidFill>
              </a:rPr>
              <a:t>.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Apprenons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les mots avec les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lettres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A, O, U, R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23 017 Rue Illustrations -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77" y="2358191"/>
            <a:ext cx="4290049" cy="32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ssin Animé Oiseau Ara Clip Art Libres De Droits , Vecteurs Et  Illustration. Image 1339358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3" y="2275342"/>
            <a:ext cx="2966955" cy="34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cône de la médaille d&amp;#39;or, dessin - vecteur stock | Crushpix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3740" r="16378"/>
          <a:stretch/>
        </p:blipFill>
        <p:spPr bwMode="auto">
          <a:xfrm>
            <a:off x="8920245" y="2275342"/>
            <a:ext cx="2546812" cy="34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5556" y="5691676"/>
            <a:ext cx="194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FF0000"/>
                </a:solidFill>
              </a:rPr>
              <a:t>u</a:t>
            </a:r>
            <a:r>
              <a:rPr lang="fr-FR" sz="4800" i="1" dirty="0" smtClean="0">
                <a:solidFill>
                  <a:srgbClr val="0070C0"/>
                </a:solidFill>
              </a:rPr>
              <a:t>n</a:t>
            </a:r>
            <a:r>
              <a:rPr lang="fr-FR" sz="4800" i="1" dirty="0" smtClean="0">
                <a:solidFill>
                  <a:srgbClr val="FF0000"/>
                </a:solidFill>
              </a:rPr>
              <a:t> a</a:t>
            </a:r>
            <a:r>
              <a:rPr lang="fr-FR" sz="4800" i="1" dirty="0" smtClean="0">
                <a:solidFill>
                  <a:srgbClr val="0070C0"/>
                </a:solidFill>
              </a:rPr>
              <a:t>r</a:t>
            </a:r>
            <a:r>
              <a:rPr lang="fr-FR" sz="4800" i="1" dirty="0" smtClean="0">
                <a:solidFill>
                  <a:srgbClr val="FF0000"/>
                </a:solidFill>
              </a:rPr>
              <a:t>a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103" y="5774525"/>
            <a:ext cx="219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FF0000"/>
                </a:solidFill>
              </a:rPr>
              <a:t>u</a:t>
            </a:r>
            <a:r>
              <a:rPr lang="fr-FR" sz="4800" i="1" dirty="0" smtClean="0">
                <a:solidFill>
                  <a:srgbClr val="0070C0"/>
                </a:solidFill>
              </a:rPr>
              <a:t>n</a:t>
            </a:r>
            <a:r>
              <a:rPr lang="fr-FR" sz="4800" i="1" dirty="0" smtClean="0">
                <a:solidFill>
                  <a:srgbClr val="FF0000"/>
                </a:solidFill>
              </a:rPr>
              <a:t>e</a:t>
            </a:r>
            <a:r>
              <a:rPr lang="fr-FR" sz="4800" i="1" dirty="0" smtClean="0">
                <a:solidFill>
                  <a:srgbClr val="0070C0"/>
                </a:solidFill>
              </a:rPr>
              <a:t> r</a:t>
            </a:r>
            <a:r>
              <a:rPr lang="fr-FR" sz="4800" i="1" dirty="0" smtClean="0">
                <a:solidFill>
                  <a:srgbClr val="FF0000"/>
                </a:solidFill>
              </a:rPr>
              <a:t>ue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6236" y="5774524"/>
            <a:ext cx="139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0070C0"/>
                </a:solidFill>
              </a:rPr>
              <a:t>l</a:t>
            </a:r>
            <a:r>
              <a:rPr lang="fr-FR" sz="4800" i="1" dirty="0" smtClean="0">
                <a:solidFill>
                  <a:srgbClr val="0070C0"/>
                </a:solidFill>
              </a:rPr>
              <a:t>’</a:t>
            </a:r>
            <a:r>
              <a:rPr lang="fr-FR" sz="4800" i="1" dirty="0" smtClean="0">
                <a:solidFill>
                  <a:srgbClr val="FF0000"/>
                </a:solidFill>
              </a:rPr>
              <a:t>o</a:t>
            </a:r>
            <a:r>
              <a:rPr lang="fr-FR" sz="4800" i="1" dirty="0" smtClean="0">
                <a:solidFill>
                  <a:srgbClr val="0070C0"/>
                </a:solidFill>
              </a:rPr>
              <a:t>r</a:t>
            </a:r>
            <a:endParaRPr lang="ru-RU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4800" b="1" dirty="0" smtClean="0"/>
              <a:t>Devoir à la maison: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Apprendre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l’alphabet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français</a:t>
            </a:r>
            <a:r>
              <a:rPr lang="en-US" sz="6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6600" dirty="0" err="1" smtClean="0">
                <a:solidFill>
                  <a:srgbClr val="0070C0"/>
                </a:solidFill>
              </a:rPr>
              <a:t>Apprendre</a:t>
            </a:r>
            <a:r>
              <a:rPr lang="en-US" sz="6600" dirty="0" smtClean="0">
                <a:solidFill>
                  <a:srgbClr val="0070C0"/>
                </a:solidFill>
              </a:rPr>
              <a:t> les mots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nouveaux: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un </a:t>
            </a:r>
            <a:r>
              <a:rPr lang="en-US" sz="6600" dirty="0" err="1" smtClean="0">
                <a:solidFill>
                  <a:srgbClr val="0070C0"/>
                </a:solidFill>
              </a:rPr>
              <a:t>ara</a:t>
            </a:r>
            <a:r>
              <a:rPr lang="en-US" sz="6600" dirty="0" smtClean="0">
                <a:solidFill>
                  <a:srgbClr val="0070C0"/>
                </a:solidFill>
              </a:rPr>
              <a:t>- </a:t>
            </a:r>
            <a:r>
              <a:rPr lang="ru-RU" sz="6600" dirty="0" smtClean="0">
                <a:solidFill>
                  <a:srgbClr val="0070C0"/>
                </a:solidFill>
              </a:rPr>
              <a:t>а</a:t>
            </a:r>
            <a:r>
              <a:rPr lang="en-US" sz="6600" dirty="0" smtClean="0">
                <a:solidFill>
                  <a:srgbClr val="0070C0"/>
                </a:solidFill>
              </a:rPr>
              <a:t>r</a:t>
            </a:r>
            <a:r>
              <a:rPr lang="ru-RU" sz="6600" dirty="0" smtClean="0">
                <a:solidFill>
                  <a:srgbClr val="0070C0"/>
                </a:solidFill>
              </a:rPr>
              <a:t>а </a:t>
            </a:r>
            <a:endParaRPr lang="en-US" sz="6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600" dirty="0" err="1" smtClean="0">
                <a:solidFill>
                  <a:srgbClr val="0070C0"/>
                </a:solidFill>
              </a:rPr>
              <a:t>l’or</a:t>
            </a:r>
            <a:r>
              <a:rPr lang="ru-RU" sz="6600" dirty="0" smtClean="0">
                <a:solidFill>
                  <a:srgbClr val="0070C0"/>
                </a:solidFill>
              </a:rPr>
              <a:t>- </a:t>
            </a:r>
            <a:r>
              <a:rPr lang="ru-RU" sz="6600" dirty="0" smtClean="0">
                <a:solidFill>
                  <a:srgbClr val="0070C0"/>
                </a:solidFill>
              </a:rPr>
              <a:t>о</a:t>
            </a:r>
            <a:r>
              <a:rPr lang="en-US" sz="6600" dirty="0" err="1" smtClean="0">
                <a:solidFill>
                  <a:srgbClr val="0070C0"/>
                </a:solidFill>
              </a:rPr>
              <a:t>ltin</a:t>
            </a:r>
            <a:endParaRPr lang="ru-RU" sz="6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6600" dirty="0">
                <a:solidFill>
                  <a:srgbClr val="0070C0"/>
                </a:solidFill>
              </a:rPr>
              <a:t>u</a:t>
            </a:r>
            <a:r>
              <a:rPr lang="fr-FR" sz="6600" dirty="0" smtClean="0">
                <a:solidFill>
                  <a:srgbClr val="0070C0"/>
                </a:solidFill>
              </a:rPr>
              <a:t>ne rue</a:t>
            </a:r>
            <a:r>
              <a:rPr lang="ru-RU" sz="6600" dirty="0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0070C0"/>
                </a:solidFill>
              </a:rPr>
              <a:t>ko’cha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Écolier Garçon À Faire Ses Devoirs Vecteurs libres de droits et plus  d'images vectorielles de Apprent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80" y="2702927"/>
            <a:ext cx="3678488" cy="38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95004"/>
            <a:ext cx="11720945" cy="147693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1.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A,O,U,R.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7"/>
            <a:ext cx="12100956" cy="56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" y="157307"/>
            <a:ext cx="1177636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Apprenons l’alphabet français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L&amp;#39;alphabet françai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69" y="1482870"/>
            <a:ext cx="9126970" cy="51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уга 6"/>
          <p:cNvSpPr/>
          <p:nvPr/>
        </p:nvSpPr>
        <p:spPr>
          <a:xfrm>
            <a:off x="1731818" y="161345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6982691" y="1561524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056515" y="2808433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731818" y="4146595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9434945" y="408692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6871854" y="535564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5" y="365125"/>
            <a:ext cx="11625943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Ecoute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chante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la chanson de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I'alphabet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fran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ais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videoplayback (37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327" y="1810039"/>
            <a:ext cx="8234507" cy="46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175120"/>
            <a:ext cx="11744695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chemeClr val="accent2">
                    <a:lumMod val="75000"/>
                  </a:schemeClr>
                </a:solidFill>
              </a:rPr>
              <a:t> Apprendre à pronocer et à écrire les lettres.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1635269"/>
            <a:ext cx="9684328" cy="4769489"/>
          </a:xfrm>
        </p:spPr>
        <p:txBody>
          <a:bodyPr>
            <a:normAutofit fontScale="92500"/>
          </a:bodyPr>
          <a:lstStyle/>
          <a:p>
            <a:r>
              <a:rPr lang="fr-FR" sz="11500" b="1" dirty="0" smtClean="0">
                <a:solidFill>
                  <a:schemeClr val="accent1">
                    <a:lumMod val="50000"/>
                  </a:schemeClr>
                </a:solidFill>
              </a:rPr>
              <a:t>A a                 O o</a:t>
            </a:r>
          </a:p>
          <a:p>
            <a:r>
              <a:rPr lang="fr-FR" sz="11500" b="1" dirty="0" smtClean="0">
                <a:solidFill>
                  <a:schemeClr val="accent1">
                    <a:lumMod val="50000"/>
                  </a:schemeClr>
                </a:solidFill>
              </a:rPr>
              <a:t>U u                 R r </a:t>
            </a:r>
            <a:endParaRPr lang="ru-RU" sz="1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oloriage Lettre A comme avion en Ligne Gratuit à imprim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75563" r="56683" b="6725"/>
          <a:stretch/>
        </p:blipFill>
        <p:spPr bwMode="auto">
          <a:xfrm>
            <a:off x="3726872" y="3857025"/>
            <a:ext cx="3228110" cy="15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ment écrire la lettre a illustration de vecteur. Illustration du dessin  - 7358679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2053" r="63349" b="66706"/>
          <a:stretch/>
        </p:blipFill>
        <p:spPr bwMode="auto">
          <a:xfrm>
            <a:off x="7339445" y="3684660"/>
            <a:ext cx="2677391" cy="16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Feuille De Calcul De Traçage De L&amp;#39;alphabet Avec La Lettre O Et O | Vecteur  Gratu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16788" r="56520" b="68109"/>
          <a:stretch/>
        </p:blipFill>
        <p:spPr bwMode="auto">
          <a:xfrm>
            <a:off x="3823855" y="3858928"/>
            <a:ext cx="2964872" cy="15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idéo Cursive O, exercices d&amp;#39;écriture, comment bien écrire les lettres 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25803" r="20206" b="31332"/>
          <a:stretch/>
        </p:blipFill>
        <p:spPr bwMode="auto">
          <a:xfrm>
            <a:off x="7435932" y="3762212"/>
            <a:ext cx="2695700" cy="16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Épinglé sur Feuille d&amp;#39;Écriture CP CE1 CE2 &amp;amp; Cycle 3 prima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9847" r="24070" b="69863"/>
          <a:stretch/>
        </p:blipFill>
        <p:spPr bwMode="auto">
          <a:xfrm>
            <a:off x="7093527" y="3735505"/>
            <a:ext cx="3034145" cy="16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6"/>
          <a:stretch/>
        </p:blipFill>
        <p:spPr bwMode="auto">
          <a:xfrm>
            <a:off x="3710877" y="3990109"/>
            <a:ext cx="3166318" cy="18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 (lettre) - Wikiw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01"/>
          <a:stretch/>
        </p:blipFill>
        <p:spPr bwMode="auto">
          <a:xfrm>
            <a:off x="3845430" y="3598981"/>
            <a:ext cx="3060267" cy="17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8-apprendre-a-ecrire-les-cursives-lettre-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0636" r="23718" b="69222"/>
          <a:stretch/>
        </p:blipFill>
        <p:spPr bwMode="auto">
          <a:xfrm>
            <a:off x="7247730" y="3496623"/>
            <a:ext cx="3240161" cy="18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130</Words>
  <Application>Microsoft Office PowerPoint</Application>
  <PresentationFormat>Широкоэкранный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Unité 1. Leçon 1. Thème: Les lettres A,O,U,R.</vt:lpstr>
      <vt:lpstr>Apprenons l’alphabet français</vt:lpstr>
      <vt:lpstr>Ecoute  et chante la chanson de I'alphabet français. </vt:lpstr>
      <vt:lpstr> Apprendre à pronocer et à écrire les lettres.</vt:lpstr>
      <vt:lpstr>L’alphabet  a 4 formes d’écriture:</vt:lpstr>
      <vt:lpstr>L’alphabet  a 4 formes d’écriture:</vt:lpstr>
      <vt:lpstr>L’alphabet  a 4 formes d’écriture:</vt:lpstr>
      <vt:lpstr>L’alphabet  a 4 formes d’écriture:</vt:lpstr>
      <vt:lpstr>   Prononçons ensemble...</vt:lpstr>
      <vt:lpstr>Apprenons les mots avec les lettres A, O, U, R</vt:lpstr>
      <vt:lpstr>   Devoir à la maison: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 1</cp:lastModifiedBy>
  <cp:revision>26</cp:revision>
  <dcterms:created xsi:type="dcterms:W3CDTF">2021-08-27T10:38:58Z</dcterms:created>
  <dcterms:modified xsi:type="dcterms:W3CDTF">2021-10-28T06:19:50Z</dcterms:modified>
</cp:coreProperties>
</file>