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4" r:id="rId3"/>
    <p:sldId id="258" r:id="rId4"/>
    <p:sldId id="269" r:id="rId5"/>
    <p:sldId id="259" r:id="rId6"/>
    <p:sldId id="260" r:id="rId7"/>
    <p:sldId id="261" r:id="rId8"/>
    <p:sldId id="265" r:id="rId9"/>
    <p:sldId id="267" r:id="rId10"/>
    <p:sldId id="262" r:id="rId11"/>
    <p:sldId id="266" r:id="rId12"/>
    <p:sldId id="268" r:id="rId13"/>
    <p:sldId id="263" r:id="rId1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06A0A-30E7-4717-9D32-51D1E086FA55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58E31-4963-4C36-B462-56B5255F4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80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8E31-4963-4C36-B462-56B5255F4A1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72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8E31-4963-4C36-B462-56B5255F4A1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3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8E31-4963-4C36-B462-56B5255F4A1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908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3712" y="3861049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Unité 1. Leçon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Thème: Les lettres 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Q,S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1844824"/>
            <a:ext cx="8229600" cy="1143000"/>
          </a:xfrm>
        </p:spPr>
        <p:txBody>
          <a:bodyPr/>
          <a:lstStyle/>
          <a:p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Exercice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3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à la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page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21.Regardez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les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dessins et </a:t>
            </a:r>
            <a:b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</a:rPr>
              <a:t>nommez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-les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5954" y="5085184"/>
            <a:ext cx="129674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Un coq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15679" y="5094312"/>
            <a:ext cx="1296145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Un </a:t>
            </a:r>
            <a:r>
              <a:rPr lang="en-US" sz="2000" b="1" dirty="0" err="1" smtClean="0">
                <a:solidFill>
                  <a:schemeClr val="tx1"/>
                </a:solidFill>
              </a:rPr>
              <a:t>fils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27059" y="5085184"/>
            <a:ext cx="1184491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quatre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42461" y="5175894"/>
            <a:ext cx="119052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Un </a:t>
            </a:r>
            <a:r>
              <a:rPr lang="en-US" sz="2000" b="1" dirty="0" smtClean="0">
                <a:solidFill>
                  <a:schemeClr val="tx1"/>
                </a:solidFill>
              </a:rPr>
              <a:t>vase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62424" y="5185022"/>
            <a:ext cx="1241888" cy="476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une</a:t>
            </a:r>
            <a:r>
              <a:rPr lang="en-US" sz="2000" b="1" dirty="0" smtClean="0">
                <a:solidFill>
                  <a:schemeClr val="tx1"/>
                </a:solidFill>
              </a:rPr>
              <a:t> fleur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07292" y="5185022"/>
            <a:ext cx="1154394" cy="422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cinq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170" t="33728" r="29426" b="45274"/>
          <a:stretch/>
        </p:blipFill>
        <p:spPr>
          <a:xfrm>
            <a:off x="1057885" y="2987824"/>
            <a:ext cx="10369152" cy="21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442" t="34880" r="37522" b="33933"/>
          <a:stretch/>
        </p:blipFill>
        <p:spPr>
          <a:xfrm>
            <a:off x="551384" y="1916832"/>
            <a:ext cx="11377264" cy="3600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93226" y="5631694"/>
            <a:ext cx="842392" cy="562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quatre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94876" y="5656102"/>
            <a:ext cx="1152128" cy="581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 </a:t>
            </a:r>
            <a:r>
              <a:rPr lang="en-US" dirty="0" err="1" smtClean="0"/>
              <a:t>karaté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37999" y="5655568"/>
            <a:ext cx="1286958" cy="569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 </a:t>
            </a:r>
            <a:r>
              <a:rPr lang="en-US" dirty="0" err="1" smtClean="0"/>
              <a:t>brique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11743" y="5668531"/>
            <a:ext cx="1164646" cy="588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e  koala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930538" y="5655568"/>
            <a:ext cx="131428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e  masque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984432" y="5668531"/>
            <a:ext cx="1152128" cy="545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e  </a:t>
            </a:r>
            <a:r>
              <a:rPr lang="en-US" dirty="0" err="1" smtClean="0"/>
              <a:t>képi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77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2204864"/>
            <a:ext cx="10972800" cy="1143000"/>
          </a:xfrm>
        </p:spPr>
        <p:txBody>
          <a:bodyPr/>
          <a:lstStyle/>
          <a:p>
            <a:r>
              <a:rPr lang="en-US" dirty="0" err="1" smtClean="0"/>
              <a:t>Trouve</a:t>
            </a:r>
            <a:r>
              <a:rPr lang="en-US" dirty="0" smtClean="0"/>
              <a:t> et dis 4 mots avec le son [</a:t>
            </a:r>
            <a:r>
              <a:rPr lang="en-US" dirty="0">
                <a:solidFill>
                  <a:schemeClr val="accent1"/>
                </a:solidFill>
              </a:rPr>
              <a:t>s</a:t>
            </a:r>
            <a:r>
              <a:rPr lang="en-US" dirty="0" smtClean="0"/>
              <a:t>]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56" t="52698" r="34702" b="24896"/>
          <a:stretch/>
        </p:blipFill>
        <p:spPr>
          <a:xfrm>
            <a:off x="1573288" y="3573016"/>
            <a:ext cx="8640960" cy="1800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91544" y="5378896"/>
            <a:ext cx="1202432" cy="786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la </a:t>
            </a:r>
            <a:r>
              <a:rPr lang="en-US" sz="2400" dirty="0" err="1" smtClean="0"/>
              <a:t>tasse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40016" y="5378896"/>
            <a:ext cx="1224136" cy="786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</a:t>
            </a:r>
            <a:r>
              <a:rPr lang="en-US" sz="2400" dirty="0" smtClean="0"/>
              <a:t>e  </a:t>
            </a:r>
            <a:r>
              <a:rPr lang="en-US" sz="2400" dirty="0" err="1" smtClean="0"/>
              <a:t>sapin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60296" y="5373216"/>
            <a:ext cx="9144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six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03712" y="5378896"/>
            <a:ext cx="1152127" cy="786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 singe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5274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1688023"/>
            <a:ext cx="8229600" cy="1020897"/>
          </a:xfrm>
        </p:spPr>
        <p:txBody>
          <a:bodyPr/>
          <a:lstStyle/>
          <a:p>
            <a:r>
              <a:rPr lang="en-US" sz="5400" b="1" dirty="0"/>
              <a:t>Devoir à la </a:t>
            </a:r>
            <a:r>
              <a:rPr lang="en-US" sz="5400" b="1" dirty="0" err="1"/>
              <a:t>maison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2564904"/>
            <a:ext cx="8229600" cy="4176464"/>
          </a:xfrm>
        </p:spPr>
        <p:txBody>
          <a:bodyPr/>
          <a:lstStyle/>
          <a:p>
            <a:r>
              <a:rPr lang="en-US" sz="2800" i="1" dirty="0" err="1" smtClean="0"/>
              <a:t>Apprendre</a:t>
            </a:r>
            <a:r>
              <a:rPr lang="en-US" sz="2800" i="1" dirty="0" smtClean="0"/>
              <a:t> les mots nouveaux:</a:t>
            </a:r>
          </a:p>
          <a:p>
            <a:r>
              <a:rPr lang="en-US" sz="2800" i="1" dirty="0"/>
              <a:t>l</a:t>
            </a:r>
            <a:r>
              <a:rPr lang="en-US" sz="2800" i="1" dirty="0" smtClean="0"/>
              <a:t>e singe</a:t>
            </a:r>
          </a:p>
          <a:p>
            <a:r>
              <a:rPr lang="en-US" sz="2800" i="1" dirty="0" smtClean="0"/>
              <a:t>Le </a:t>
            </a:r>
            <a:r>
              <a:rPr lang="en-US" sz="2800" i="1" dirty="0" err="1" smtClean="0"/>
              <a:t>sapin</a:t>
            </a:r>
            <a:endParaRPr lang="en-US" sz="2800" i="1" dirty="0" smtClean="0"/>
          </a:p>
          <a:p>
            <a:r>
              <a:rPr lang="en-US" sz="2800" i="1" dirty="0" smtClean="0"/>
              <a:t>la </a:t>
            </a:r>
            <a:r>
              <a:rPr lang="en-US" sz="2800" i="1" dirty="0" err="1" smtClean="0"/>
              <a:t>brique</a:t>
            </a:r>
            <a:r>
              <a:rPr lang="en-US" sz="2800" i="1" dirty="0" smtClean="0"/>
              <a:t> </a:t>
            </a:r>
          </a:p>
          <a:p>
            <a:r>
              <a:rPr lang="en-US" sz="2800" i="1" dirty="0" smtClean="0"/>
              <a:t>la </a:t>
            </a:r>
            <a:r>
              <a:rPr lang="en-US" sz="2800" i="1" dirty="0"/>
              <a:t> </a:t>
            </a:r>
            <a:r>
              <a:rPr lang="en-US" sz="2800" i="1" dirty="0" err="1" smtClean="0"/>
              <a:t>tasse</a:t>
            </a:r>
            <a:endParaRPr lang="en-US" sz="2800" i="1" dirty="0" smtClean="0"/>
          </a:p>
          <a:p>
            <a:r>
              <a:rPr lang="en-US" sz="2800" i="1" dirty="0" smtClean="0"/>
              <a:t> le vase</a:t>
            </a:r>
            <a:endParaRPr lang="ru-RU" sz="2800" i="1" dirty="0" smtClean="0"/>
          </a:p>
          <a:p>
            <a:r>
              <a:rPr lang="en-US" sz="2800" i="1" dirty="0" smtClean="0"/>
              <a:t>la fleur</a:t>
            </a:r>
          </a:p>
          <a:p>
            <a:r>
              <a:rPr lang="en-US" sz="2800" i="1" dirty="0" smtClean="0"/>
              <a:t>Le coq</a:t>
            </a:r>
          </a:p>
          <a:p>
            <a:endParaRPr lang="en-US" i="1" dirty="0" smtClean="0"/>
          </a:p>
          <a:p>
            <a:endParaRPr lang="en-US" i="1" dirty="0" smtClean="0"/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90999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508" y="1844824"/>
            <a:ext cx="10742984" cy="864096"/>
          </a:xfrm>
        </p:spPr>
        <p:txBody>
          <a:bodyPr/>
          <a:lstStyle/>
          <a:p>
            <a:r>
              <a:rPr lang="en-US" dirty="0"/>
              <a:t>Correction du devoir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609600" y="2708920"/>
            <a:ext cx="10972800" cy="4032448"/>
          </a:xfrm>
        </p:spPr>
        <p:txBody>
          <a:bodyPr/>
          <a:lstStyle/>
          <a:p>
            <a:r>
              <a:rPr lang="en-US" i="1" dirty="0" err="1" smtClean="0"/>
              <a:t>Apprendre</a:t>
            </a:r>
            <a:r>
              <a:rPr lang="en-US" i="1" dirty="0" smtClean="0"/>
              <a:t> les mots nouveaux:</a:t>
            </a:r>
          </a:p>
          <a:p>
            <a:r>
              <a:rPr lang="en-US" i="1" dirty="0" smtClean="0"/>
              <a:t>le </a:t>
            </a:r>
            <a:r>
              <a:rPr lang="en-US" i="1" dirty="0" err="1" smtClean="0"/>
              <a:t>fromage</a:t>
            </a:r>
            <a:r>
              <a:rPr lang="en-US" i="1" dirty="0" smtClean="0"/>
              <a:t> -</a:t>
            </a:r>
            <a:r>
              <a:rPr lang="ru-RU" i="1" dirty="0" smtClean="0"/>
              <a:t> </a:t>
            </a:r>
            <a:r>
              <a:rPr lang="en-US" i="1" dirty="0" err="1" smtClean="0"/>
              <a:t>pishloq</a:t>
            </a:r>
            <a:endParaRPr lang="en-US" i="1" dirty="0" smtClean="0"/>
          </a:p>
          <a:p>
            <a:r>
              <a:rPr lang="en-US" i="1" dirty="0" smtClean="0"/>
              <a:t>le café - </a:t>
            </a:r>
            <a:r>
              <a:rPr lang="en-US" i="1" dirty="0" err="1" smtClean="0"/>
              <a:t>qahva</a:t>
            </a:r>
            <a:endParaRPr lang="en-US" i="1" dirty="0" smtClean="0"/>
          </a:p>
          <a:p>
            <a:r>
              <a:rPr lang="en-US" i="1" dirty="0" smtClean="0"/>
              <a:t>le </a:t>
            </a:r>
            <a:r>
              <a:rPr lang="en-US" i="1" dirty="0" err="1" smtClean="0"/>
              <a:t>vélo</a:t>
            </a:r>
            <a:r>
              <a:rPr lang="en-US" i="1" dirty="0" smtClean="0"/>
              <a:t> - </a:t>
            </a:r>
            <a:r>
              <a:rPr lang="en-US" i="1" dirty="0" err="1" smtClean="0"/>
              <a:t>velosiped</a:t>
            </a:r>
            <a:endParaRPr lang="en-US" i="1" dirty="0" smtClean="0"/>
          </a:p>
          <a:p>
            <a:r>
              <a:rPr lang="en-US" i="1" dirty="0" smtClean="0"/>
              <a:t>la </a:t>
            </a:r>
            <a:r>
              <a:rPr lang="en-US" i="1" dirty="0" err="1" smtClean="0"/>
              <a:t>lampe</a:t>
            </a:r>
            <a:r>
              <a:rPr lang="en-US" i="1" dirty="0" smtClean="0"/>
              <a:t> - </a:t>
            </a:r>
            <a:r>
              <a:rPr lang="en-US" i="1" dirty="0" err="1" smtClean="0"/>
              <a:t>lampa</a:t>
            </a:r>
            <a:endParaRPr lang="en-US" i="1" dirty="0" smtClean="0"/>
          </a:p>
          <a:p>
            <a:r>
              <a:rPr lang="en-US" i="1" dirty="0" smtClean="0"/>
              <a:t> le livre - </a:t>
            </a:r>
            <a:r>
              <a:rPr lang="en-US" i="1" dirty="0" err="1" smtClean="0"/>
              <a:t>kitob</a:t>
            </a:r>
            <a:endParaRPr lang="ru-RU" i="1" dirty="0" smtClean="0"/>
          </a:p>
          <a:p>
            <a:r>
              <a:rPr lang="en-US" i="1" dirty="0" smtClean="0"/>
              <a:t>la </a:t>
            </a:r>
            <a:r>
              <a:rPr lang="en-US" i="1" dirty="0" err="1" smtClean="0"/>
              <a:t>jambe</a:t>
            </a:r>
            <a:r>
              <a:rPr lang="en-US" i="1" dirty="0" smtClean="0"/>
              <a:t> - </a:t>
            </a:r>
            <a:r>
              <a:rPr lang="en-US" i="1" smtClean="0"/>
              <a:t>oyoq</a:t>
            </a:r>
            <a:endParaRPr lang="en-US" i="1" dirty="0" smtClean="0"/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7377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839416" y="274638"/>
            <a:ext cx="7256834" cy="1154112"/>
          </a:xfrm>
        </p:spPr>
        <p:txBody>
          <a:bodyPr/>
          <a:lstStyle/>
          <a:p>
            <a:r>
              <a:rPr lang="en-US" dirty="0" err="1" smtClean="0"/>
              <a:t>Apprenons</a:t>
            </a:r>
            <a:r>
              <a:rPr lang="en-US" dirty="0" smtClean="0"/>
              <a:t> à </a:t>
            </a:r>
            <a:r>
              <a:rPr lang="en-US" dirty="0" err="1" smtClean="0"/>
              <a:t>écrire</a:t>
            </a:r>
            <a:r>
              <a:rPr lang="en-US" dirty="0" smtClean="0"/>
              <a:t> et à </a:t>
            </a:r>
            <a:r>
              <a:rPr lang="en-US" dirty="0" err="1" smtClean="0"/>
              <a:t>prononcer</a:t>
            </a:r>
            <a:r>
              <a:rPr lang="en-US" dirty="0" smtClean="0"/>
              <a:t> les </a:t>
            </a:r>
            <a:r>
              <a:rPr lang="en-US" dirty="0" err="1" smtClean="0"/>
              <a:t>lettres</a:t>
            </a:r>
            <a:r>
              <a:rPr lang="en-US" dirty="0" smtClean="0"/>
              <a:t>.</a:t>
            </a:r>
            <a:endParaRPr lang="ru-RU" dirty="0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840" t="51390" r="35678" b="5499"/>
          <a:stretch/>
        </p:blipFill>
        <p:spPr>
          <a:xfrm>
            <a:off x="551384" y="1844824"/>
            <a:ext cx="8496944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80" t="28838" r="58528" b="51323"/>
          <a:stretch/>
        </p:blipFill>
        <p:spPr>
          <a:xfrm>
            <a:off x="1703512" y="2132856"/>
            <a:ext cx="914501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2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199456" y="1916832"/>
            <a:ext cx="8982769" cy="792088"/>
          </a:xfrm>
        </p:spPr>
        <p:txBody>
          <a:bodyPr/>
          <a:lstStyle/>
          <a:p>
            <a:r>
              <a:rPr lang="en-US" b="1" i="1" dirty="0" err="1" smtClean="0"/>
              <a:t>Prononçons</a:t>
            </a:r>
            <a:r>
              <a:rPr lang="en-US" b="1" i="1" dirty="0" smtClean="0"/>
              <a:t> les </a:t>
            </a:r>
            <a:r>
              <a:rPr lang="en-US" b="1" i="1" dirty="0" err="1" smtClean="0"/>
              <a:t>syllabes</a:t>
            </a:r>
            <a:r>
              <a:rPr lang="en-US" b="1" i="1" dirty="0" smtClean="0"/>
              <a:t>…</a:t>
            </a:r>
            <a:endParaRPr lang="ru-RU" dirty="0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56" t="58867" r="32913" b="18872"/>
          <a:stretch/>
        </p:blipFill>
        <p:spPr>
          <a:xfrm>
            <a:off x="623392" y="2928938"/>
            <a:ext cx="10297144" cy="3452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13368" y="1628800"/>
            <a:ext cx="8229600" cy="936104"/>
          </a:xfrm>
        </p:spPr>
        <p:txBody>
          <a:bodyPr/>
          <a:lstStyle/>
          <a:p>
            <a:r>
              <a:rPr lang="en-US" b="1" i="1" dirty="0" err="1" smtClean="0"/>
              <a:t>Ecoutons</a:t>
            </a:r>
            <a:r>
              <a:rPr lang="en-US" b="1" i="1" dirty="0" smtClean="0"/>
              <a:t> et </a:t>
            </a:r>
            <a:r>
              <a:rPr lang="en-US" b="1" i="1" dirty="0" err="1" smtClean="0"/>
              <a:t>chantons</a:t>
            </a:r>
            <a:endParaRPr lang="ru-RU" dirty="0" smtClean="0"/>
          </a:p>
        </p:txBody>
      </p:sp>
      <p:pic>
        <p:nvPicPr>
          <p:cNvPr id="8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600" y="2420887"/>
            <a:ext cx="7416824" cy="41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0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488" y="2132856"/>
            <a:ext cx="8064896" cy="11430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Apprenons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le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virelangue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!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748" t="28111" r="31216" b="54306"/>
          <a:stretch/>
        </p:blipFill>
        <p:spPr>
          <a:xfrm>
            <a:off x="1343472" y="3140968"/>
            <a:ext cx="1022513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0" y="1700808"/>
            <a:ext cx="6336704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Un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peu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grammaire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72" t="19028" r="35729" b="43682"/>
          <a:stretch/>
        </p:blipFill>
        <p:spPr>
          <a:xfrm>
            <a:off x="1703511" y="2924944"/>
            <a:ext cx="8496945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380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1544" y="1945072"/>
            <a:ext cx="2285080" cy="36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176" y="1945073"/>
            <a:ext cx="2469257" cy="3600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91544" y="5617510"/>
            <a:ext cx="2285080" cy="67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C’est</a:t>
            </a:r>
            <a:r>
              <a:rPr lang="en-US" sz="2800" dirty="0" smtClean="0">
                <a:solidFill>
                  <a:srgbClr val="FF0000"/>
                </a:solidFill>
              </a:rPr>
              <a:t> Marc</a:t>
            </a:r>
            <a:r>
              <a:rPr lang="en-US" sz="2800" dirty="0" smtClean="0"/>
              <a:t>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775432" y="5617510"/>
            <a:ext cx="2278744" cy="706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C’est</a:t>
            </a:r>
            <a:r>
              <a:rPr lang="en-US" sz="2800" dirty="0" smtClean="0">
                <a:solidFill>
                  <a:srgbClr val="FF0000"/>
                </a:solidFill>
              </a:rPr>
              <a:t> Emma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50712" y="3356992"/>
            <a:ext cx="2899496" cy="112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Qui </a:t>
            </a:r>
            <a:r>
              <a:rPr lang="en-US" sz="4000" dirty="0" err="1" smtClean="0">
                <a:solidFill>
                  <a:srgbClr val="FF0000"/>
                </a:solidFill>
              </a:rPr>
              <a:t>est-ce</a:t>
            </a:r>
            <a:r>
              <a:rPr lang="en-US" sz="4000" dirty="0" smtClean="0">
                <a:solidFill>
                  <a:srgbClr val="FF0000"/>
                </a:solidFill>
              </a:rPr>
              <a:t>?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1962</TotalTime>
  <Words>149</Words>
  <Application>Microsoft Office PowerPoint</Application>
  <PresentationFormat>Широкоэкранный</PresentationFormat>
  <Paragraphs>49</Paragraphs>
  <Slides>13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лица</vt:lpstr>
      <vt:lpstr>Презентация PowerPoint</vt:lpstr>
      <vt:lpstr>Correction du devoir</vt:lpstr>
      <vt:lpstr>Apprenons à écrire et à prononcer les lettres.</vt:lpstr>
      <vt:lpstr>Презентация PowerPoint</vt:lpstr>
      <vt:lpstr>Prononçons les syllabes…</vt:lpstr>
      <vt:lpstr>Ecoutons et chantons</vt:lpstr>
      <vt:lpstr>Apprenons le virelangue!</vt:lpstr>
      <vt:lpstr> Un peu de grammaire:</vt:lpstr>
      <vt:lpstr>Презентация PowerPoint</vt:lpstr>
      <vt:lpstr>Exercice 3 à la page 21.Regardez les dessins et  nommez-les</vt:lpstr>
      <vt:lpstr>Презентация PowerPoint</vt:lpstr>
      <vt:lpstr>Trouve et dis 4 mots avec le son [s]</vt:lpstr>
      <vt:lpstr>Devoir à la maison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 1</dc:creator>
  <cp:lastModifiedBy>admin 1</cp:lastModifiedBy>
  <cp:revision>72</cp:revision>
  <dcterms:created xsi:type="dcterms:W3CDTF">2021-09-07T10:16:49Z</dcterms:created>
  <dcterms:modified xsi:type="dcterms:W3CDTF">2021-09-16T14:28:28Z</dcterms:modified>
</cp:coreProperties>
</file>