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9" r:id="rId3"/>
    <p:sldId id="272" r:id="rId4"/>
    <p:sldId id="262" r:id="rId5"/>
    <p:sldId id="263" r:id="rId6"/>
    <p:sldId id="264" r:id="rId7"/>
    <p:sldId id="265" r:id="rId8"/>
    <p:sldId id="266" r:id="rId9"/>
    <p:sldId id="273" r:id="rId10"/>
    <p:sldId id="267" r:id="rId11"/>
    <p:sldId id="268" r:id="rId12"/>
    <p:sldId id="274" r:id="rId13"/>
    <p:sldId id="275" r:id="rId14"/>
    <p:sldId id="269" r:id="rId15"/>
    <p:sldId id="270" r:id="rId16"/>
    <p:sldId id="271" r:id="rId17"/>
    <p:sldId id="26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2251F"/>
    <a:srgbClr val="FFFFFF"/>
    <a:srgbClr val="00FF00"/>
    <a:srgbClr val="FF0066"/>
    <a:srgbClr val="663300"/>
    <a:srgbClr val="CC66FF"/>
    <a:srgbClr val="00FFFF"/>
    <a:srgbClr val="FFC607"/>
    <a:srgbClr val="EEA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1A1721-FC85-4F85-ADBC-32DDF492ECC2}" type="doc">
      <dgm:prSet loTypeId="urn:microsoft.com/office/officeart/2005/8/layout/pList2" loCatId="list" qsTypeId="urn:microsoft.com/office/officeart/2005/8/quickstyle/simple5" qsCatId="simple" csTypeId="urn:microsoft.com/office/officeart/2005/8/colors/colorful2" csCatId="colorful" phldr="1"/>
      <dgm:spPr/>
    </dgm:pt>
    <dgm:pt modelId="{32CF7197-D819-40BF-9117-EC82D1ECB9E7}">
      <dgm:prSet phldrT="[Текст]" custT="1"/>
      <dgm:spPr/>
      <dgm:t>
        <a:bodyPr/>
        <a:lstStyle/>
        <a:p>
          <a:endParaRPr lang="ru-RU" sz="2800" dirty="0">
            <a:latin typeface="+mj-lt"/>
          </a:endParaRPr>
        </a:p>
      </dgm:t>
    </dgm:pt>
    <dgm:pt modelId="{68C6F964-8A02-4C1B-AC1C-8799AADE9AC8}" type="parTrans" cxnId="{E1CFF317-9137-40BC-8637-23F9CA332976}">
      <dgm:prSet/>
      <dgm:spPr/>
      <dgm:t>
        <a:bodyPr/>
        <a:lstStyle/>
        <a:p>
          <a:endParaRPr lang="ru-RU"/>
        </a:p>
      </dgm:t>
    </dgm:pt>
    <dgm:pt modelId="{8E04D290-96FB-4B9B-B2B3-1FD8733077F3}" type="sibTrans" cxnId="{E1CFF317-9137-40BC-8637-23F9CA332976}">
      <dgm:prSet/>
      <dgm:spPr/>
      <dgm:t>
        <a:bodyPr/>
        <a:lstStyle/>
        <a:p>
          <a:endParaRPr lang="ru-RU"/>
        </a:p>
      </dgm:t>
    </dgm:pt>
    <dgm:pt modelId="{944441C0-8569-4372-87DD-14DAC0179ACB}">
      <dgm:prSet phldrT="[Текст]"/>
      <dgm:spPr/>
      <dgm:t>
        <a:bodyPr/>
        <a:lstStyle/>
        <a:p>
          <a:endParaRPr lang="ru-RU" dirty="0"/>
        </a:p>
      </dgm:t>
    </dgm:pt>
    <dgm:pt modelId="{AFAC8CCF-FD5E-4274-AA1C-CC3C00E02E91}" type="parTrans" cxnId="{5CE00897-75EA-40E0-B14D-95F473FF71A6}">
      <dgm:prSet/>
      <dgm:spPr/>
      <dgm:t>
        <a:bodyPr/>
        <a:lstStyle/>
        <a:p>
          <a:endParaRPr lang="ru-RU"/>
        </a:p>
      </dgm:t>
    </dgm:pt>
    <dgm:pt modelId="{DFF1C43E-1D63-43A7-80D1-80FB8257F5FF}" type="sibTrans" cxnId="{5CE00897-75EA-40E0-B14D-95F473FF71A6}">
      <dgm:prSet/>
      <dgm:spPr/>
      <dgm:t>
        <a:bodyPr/>
        <a:lstStyle/>
        <a:p>
          <a:endParaRPr lang="ru-RU"/>
        </a:p>
      </dgm:t>
    </dgm:pt>
    <dgm:pt modelId="{C3594D47-4BAC-450C-AF02-5A7C4F986814}">
      <dgm:prSet/>
      <dgm:spPr/>
      <dgm:t>
        <a:bodyPr/>
        <a:lstStyle/>
        <a:p>
          <a:endParaRPr lang="ru-RU" dirty="0"/>
        </a:p>
      </dgm:t>
    </dgm:pt>
    <dgm:pt modelId="{741A4029-51B1-4636-AB5B-55CB5FDBC26C}" type="parTrans" cxnId="{0CA694A1-205B-4672-B692-FE8BD0EE9FF7}">
      <dgm:prSet/>
      <dgm:spPr/>
      <dgm:t>
        <a:bodyPr/>
        <a:lstStyle/>
        <a:p>
          <a:endParaRPr lang="ru-RU"/>
        </a:p>
      </dgm:t>
    </dgm:pt>
    <dgm:pt modelId="{E5E3A04A-E108-4326-BCAF-3FF9D8AEDBB1}" type="sibTrans" cxnId="{0CA694A1-205B-4672-B692-FE8BD0EE9FF7}">
      <dgm:prSet/>
      <dgm:spPr/>
      <dgm:t>
        <a:bodyPr/>
        <a:lstStyle/>
        <a:p>
          <a:endParaRPr lang="ru-RU"/>
        </a:p>
      </dgm:t>
    </dgm:pt>
    <dgm:pt modelId="{DC9F8FB5-EA92-49C8-8544-0BBCEABBECE8}" type="pres">
      <dgm:prSet presAssocID="{031A1721-FC85-4F85-ADBC-32DDF492ECC2}" presName="Name0" presStyleCnt="0">
        <dgm:presLayoutVars>
          <dgm:dir/>
          <dgm:resizeHandles val="exact"/>
        </dgm:presLayoutVars>
      </dgm:prSet>
      <dgm:spPr/>
    </dgm:pt>
    <dgm:pt modelId="{36D8A7CC-E8E2-4E0D-AD74-EBC54BAA56C4}" type="pres">
      <dgm:prSet presAssocID="{031A1721-FC85-4F85-ADBC-32DDF492ECC2}" presName="bkgdShp" presStyleLbl="alignAccFollowNode1" presStyleIdx="0" presStyleCnt="1" custLinFactNeighborX="-4730" custLinFactNeighborY="-3166"/>
      <dgm:spPr/>
    </dgm:pt>
    <dgm:pt modelId="{D51A7F18-C404-40D3-82F1-7BE46D89BC40}" type="pres">
      <dgm:prSet presAssocID="{031A1721-FC85-4F85-ADBC-32DDF492ECC2}" presName="linComp" presStyleCnt="0"/>
      <dgm:spPr/>
    </dgm:pt>
    <dgm:pt modelId="{9B0F65EF-3C2E-4D34-9792-0348E666248D}" type="pres">
      <dgm:prSet presAssocID="{32CF7197-D819-40BF-9117-EC82D1ECB9E7}" presName="compNode" presStyleCnt="0"/>
      <dgm:spPr/>
    </dgm:pt>
    <dgm:pt modelId="{EFA166D7-F273-4EB0-B5CD-A5C2013ED0DA}" type="pres">
      <dgm:prSet presAssocID="{32CF7197-D819-40BF-9117-EC82D1ECB9E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D137A-FE34-4FC3-B13D-187947A560F0}" type="pres">
      <dgm:prSet presAssocID="{32CF7197-D819-40BF-9117-EC82D1ECB9E7}" presName="invisiNode" presStyleLbl="node1" presStyleIdx="0" presStyleCnt="3"/>
      <dgm:spPr/>
    </dgm:pt>
    <dgm:pt modelId="{90285C50-8246-47BF-A3F1-2D0419FD3185}" type="pres">
      <dgm:prSet presAssocID="{32CF7197-D819-40BF-9117-EC82D1ECB9E7}" presName="imagNode" presStyleLbl="fgImgPlace1" presStyleIdx="0" presStyleCnt="3" custScaleX="97516" custScaleY="102068" custLinFactNeighborX="2001" custLinFactNeighborY="-314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36CF9047-9E05-425B-8865-F3B64A018ABA}" type="pres">
      <dgm:prSet presAssocID="{8E04D290-96FB-4B9B-B2B3-1FD8733077F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FED4AA-58C0-4514-B763-DE9EF162CE3A}" type="pres">
      <dgm:prSet presAssocID="{C3594D47-4BAC-450C-AF02-5A7C4F986814}" presName="compNode" presStyleCnt="0"/>
      <dgm:spPr/>
    </dgm:pt>
    <dgm:pt modelId="{DC4F24AD-0AA2-4E79-95DC-053A6B7C7C5D}" type="pres">
      <dgm:prSet presAssocID="{C3594D47-4BAC-450C-AF02-5A7C4F98681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9718F-C214-4690-8A0F-2C8BF3028187}" type="pres">
      <dgm:prSet presAssocID="{C3594D47-4BAC-450C-AF02-5A7C4F986814}" presName="invisiNode" presStyleLbl="node1" presStyleIdx="1" presStyleCnt="3"/>
      <dgm:spPr/>
    </dgm:pt>
    <dgm:pt modelId="{6FA16B87-A873-4A08-A07B-C2D7A16B6B45}" type="pres">
      <dgm:prSet presAssocID="{C3594D47-4BAC-450C-AF02-5A7C4F986814}" presName="imagNode" presStyleLbl="fgImgPlace1" presStyleIdx="1" presStyleCnt="3" custScaleX="98966" custScaleY="9577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39BA38C-CEED-43AE-AEB5-F2CD89B1B1B7}" type="pres">
      <dgm:prSet presAssocID="{E5E3A04A-E108-4326-BCAF-3FF9D8AEDBB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CB5EA94-0E01-41E1-8E9C-9E8D2686F7F0}" type="pres">
      <dgm:prSet presAssocID="{944441C0-8569-4372-87DD-14DAC0179ACB}" presName="compNode" presStyleCnt="0"/>
      <dgm:spPr/>
    </dgm:pt>
    <dgm:pt modelId="{381B10AB-AAA3-46D3-9B71-B29430F56ED9}" type="pres">
      <dgm:prSet presAssocID="{944441C0-8569-4372-87DD-14DAC0179AC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9D690-7F37-49FE-8105-06BB6AB93B8C}" type="pres">
      <dgm:prSet presAssocID="{944441C0-8569-4372-87DD-14DAC0179ACB}" presName="invisiNode" presStyleLbl="node1" presStyleIdx="2" presStyleCnt="3"/>
      <dgm:spPr/>
    </dgm:pt>
    <dgm:pt modelId="{1B4ED664-1587-43B4-9FDC-68DE519E48AF}" type="pres">
      <dgm:prSet presAssocID="{944441C0-8569-4372-87DD-14DAC0179ACB}" presName="imagNode" presStyleLbl="fgImgPlace1" presStyleIdx="2" presStyleCnt="3" custScaleX="91077" custScaleY="64770" custLinFactNeighborX="-1400" custLinFactNeighborY="524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</dgm:ptLst>
  <dgm:cxnLst>
    <dgm:cxn modelId="{0CA694A1-205B-4672-B692-FE8BD0EE9FF7}" srcId="{031A1721-FC85-4F85-ADBC-32DDF492ECC2}" destId="{C3594D47-4BAC-450C-AF02-5A7C4F986814}" srcOrd="1" destOrd="0" parTransId="{741A4029-51B1-4636-AB5B-55CB5FDBC26C}" sibTransId="{E5E3A04A-E108-4326-BCAF-3FF9D8AEDBB1}"/>
    <dgm:cxn modelId="{1BF3BB66-0113-4AE0-B666-405B11543811}" type="presOf" srcId="{32CF7197-D819-40BF-9117-EC82D1ECB9E7}" destId="{EFA166D7-F273-4EB0-B5CD-A5C2013ED0DA}" srcOrd="0" destOrd="0" presId="urn:microsoft.com/office/officeart/2005/8/layout/pList2"/>
    <dgm:cxn modelId="{1FF897D8-CF14-4CA2-9B75-8DC8004DC3B0}" type="presOf" srcId="{C3594D47-4BAC-450C-AF02-5A7C4F986814}" destId="{DC4F24AD-0AA2-4E79-95DC-053A6B7C7C5D}" srcOrd="0" destOrd="0" presId="urn:microsoft.com/office/officeart/2005/8/layout/pList2"/>
    <dgm:cxn modelId="{E9100292-3EE0-4E3F-A93D-76A576E38644}" type="presOf" srcId="{944441C0-8569-4372-87DD-14DAC0179ACB}" destId="{381B10AB-AAA3-46D3-9B71-B29430F56ED9}" srcOrd="0" destOrd="0" presId="urn:microsoft.com/office/officeart/2005/8/layout/pList2"/>
    <dgm:cxn modelId="{85FA585C-4D93-400E-8F65-6058AD9D55C0}" type="presOf" srcId="{8E04D290-96FB-4B9B-B2B3-1FD8733077F3}" destId="{36CF9047-9E05-425B-8865-F3B64A018ABA}" srcOrd="0" destOrd="0" presId="urn:microsoft.com/office/officeart/2005/8/layout/pList2"/>
    <dgm:cxn modelId="{E1CFF317-9137-40BC-8637-23F9CA332976}" srcId="{031A1721-FC85-4F85-ADBC-32DDF492ECC2}" destId="{32CF7197-D819-40BF-9117-EC82D1ECB9E7}" srcOrd="0" destOrd="0" parTransId="{68C6F964-8A02-4C1B-AC1C-8799AADE9AC8}" sibTransId="{8E04D290-96FB-4B9B-B2B3-1FD8733077F3}"/>
    <dgm:cxn modelId="{9EE95208-875E-4355-BFE7-C70BF0F667F6}" type="presOf" srcId="{031A1721-FC85-4F85-ADBC-32DDF492ECC2}" destId="{DC9F8FB5-EA92-49C8-8544-0BBCEABBECE8}" srcOrd="0" destOrd="0" presId="urn:microsoft.com/office/officeart/2005/8/layout/pList2"/>
    <dgm:cxn modelId="{B6B45D86-ED46-422D-80FE-45BC8E15757D}" type="presOf" srcId="{E5E3A04A-E108-4326-BCAF-3FF9D8AEDBB1}" destId="{139BA38C-CEED-43AE-AEB5-F2CD89B1B1B7}" srcOrd="0" destOrd="0" presId="urn:microsoft.com/office/officeart/2005/8/layout/pList2"/>
    <dgm:cxn modelId="{5CE00897-75EA-40E0-B14D-95F473FF71A6}" srcId="{031A1721-FC85-4F85-ADBC-32DDF492ECC2}" destId="{944441C0-8569-4372-87DD-14DAC0179ACB}" srcOrd="2" destOrd="0" parTransId="{AFAC8CCF-FD5E-4274-AA1C-CC3C00E02E91}" sibTransId="{DFF1C43E-1D63-43A7-80D1-80FB8257F5FF}"/>
    <dgm:cxn modelId="{3805824A-F3C0-42E0-A99F-4930FABE107B}" type="presParOf" srcId="{DC9F8FB5-EA92-49C8-8544-0BBCEABBECE8}" destId="{36D8A7CC-E8E2-4E0D-AD74-EBC54BAA56C4}" srcOrd="0" destOrd="0" presId="urn:microsoft.com/office/officeart/2005/8/layout/pList2"/>
    <dgm:cxn modelId="{CC08946C-3664-4B78-A8C7-A74D399C243A}" type="presParOf" srcId="{DC9F8FB5-EA92-49C8-8544-0BBCEABBECE8}" destId="{D51A7F18-C404-40D3-82F1-7BE46D89BC40}" srcOrd="1" destOrd="0" presId="urn:microsoft.com/office/officeart/2005/8/layout/pList2"/>
    <dgm:cxn modelId="{1408512B-147D-4241-9878-B1390460DFD4}" type="presParOf" srcId="{D51A7F18-C404-40D3-82F1-7BE46D89BC40}" destId="{9B0F65EF-3C2E-4D34-9792-0348E666248D}" srcOrd="0" destOrd="0" presId="urn:microsoft.com/office/officeart/2005/8/layout/pList2"/>
    <dgm:cxn modelId="{8E6CA4F7-0C28-4A26-AD11-D569FA3B0F27}" type="presParOf" srcId="{9B0F65EF-3C2E-4D34-9792-0348E666248D}" destId="{EFA166D7-F273-4EB0-B5CD-A5C2013ED0DA}" srcOrd="0" destOrd="0" presId="urn:microsoft.com/office/officeart/2005/8/layout/pList2"/>
    <dgm:cxn modelId="{65C96DD3-B048-4A67-9993-BC4E30D64AC5}" type="presParOf" srcId="{9B0F65EF-3C2E-4D34-9792-0348E666248D}" destId="{165D137A-FE34-4FC3-B13D-187947A560F0}" srcOrd="1" destOrd="0" presId="urn:microsoft.com/office/officeart/2005/8/layout/pList2"/>
    <dgm:cxn modelId="{60E13C72-78EC-4BEF-836B-EF1A44B3FD93}" type="presParOf" srcId="{9B0F65EF-3C2E-4D34-9792-0348E666248D}" destId="{90285C50-8246-47BF-A3F1-2D0419FD3185}" srcOrd="2" destOrd="0" presId="urn:microsoft.com/office/officeart/2005/8/layout/pList2"/>
    <dgm:cxn modelId="{E58218CF-8601-4F5D-A6B7-93F88D2210E6}" type="presParOf" srcId="{D51A7F18-C404-40D3-82F1-7BE46D89BC40}" destId="{36CF9047-9E05-425B-8865-F3B64A018ABA}" srcOrd="1" destOrd="0" presId="urn:microsoft.com/office/officeart/2005/8/layout/pList2"/>
    <dgm:cxn modelId="{32A9A419-B983-4E34-863C-C4E0BA43DD86}" type="presParOf" srcId="{D51A7F18-C404-40D3-82F1-7BE46D89BC40}" destId="{C8FED4AA-58C0-4514-B763-DE9EF162CE3A}" srcOrd="2" destOrd="0" presId="urn:microsoft.com/office/officeart/2005/8/layout/pList2"/>
    <dgm:cxn modelId="{2CBFE3DD-C454-44B3-867A-AF67CA174476}" type="presParOf" srcId="{C8FED4AA-58C0-4514-B763-DE9EF162CE3A}" destId="{DC4F24AD-0AA2-4E79-95DC-053A6B7C7C5D}" srcOrd="0" destOrd="0" presId="urn:microsoft.com/office/officeart/2005/8/layout/pList2"/>
    <dgm:cxn modelId="{5C6900EC-DDF4-46E2-8DF9-32EADD836FD5}" type="presParOf" srcId="{C8FED4AA-58C0-4514-B763-DE9EF162CE3A}" destId="{B989718F-C214-4690-8A0F-2C8BF3028187}" srcOrd="1" destOrd="0" presId="urn:microsoft.com/office/officeart/2005/8/layout/pList2"/>
    <dgm:cxn modelId="{D28BD85C-691B-4C68-B63D-025F10C9ABBF}" type="presParOf" srcId="{C8FED4AA-58C0-4514-B763-DE9EF162CE3A}" destId="{6FA16B87-A873-4A08-A07B-C2D7A16B6B45}" srcOrd="2" destOrd="0" presId="urn:microsoft.com/office/officeart/2005/8/layout/pList2"/>
    <dgm:cxn modelId="{D29494F3-336D-4302-BD8B-3F956A159740}" type="presParOf" srcId="{D51A7F18-C404-40D3-82F1-7BE46D89BC40}" destId="{139BA38C-CEED-43AE-AEB5-F2CD89B1B1B7}" srcOrd="3" destOrd="0" presId="urn:microsoft.com/office/officeart/2005/8/layout/pList2"/>
    <dgm:cxn modelId="{EC5418C6-1BD6-4821-91A6-EF5D926ABB3E}" type="presParOf" srcId="{D51A7F18-C404-40D3-82F1-7BE46D89BC40}" destId="{3CB5EA94-0E01-41E1-8E9C-9E8D2686F7F0}" srcOrd="4" destOrd="0" presId="urn:microsoft.com/office/officeart/2005/8/layout/pList2"/>
    <dgm:cxn modelId="{D8CCD85E-11E9-48F4-A8CF-ED52B7EFDCA4}" type="presParOf" srcId="{3CB5EA94-0E01-41E1-8E9C-9E8D2686F7F0}" destId="{381B10AB-AAA3-46D3-9B71-B29430F56ED9}" srcOrd="0" destOrd="0" presId="urn:microsoft.com/office/officeart/2005/8/layout/pList2"/>
    <dgm:cxn modelId="{F2742590-3F95-4033-88D5-BB054B4E81B0}" type="presParOf" srcId="{3CB5EA94-0E01-41E1-8E9C-9E8D2686F7F0}" destId="{EE99D690-7F37-49FE-8105-06BB6AB93B8C}" srcOrd="1" destOrd="0" presId="urn:microsoft.com/office/officeart/2005/8/layout/pList2"/>
    <dgm:cxn modelId="{C2479138-F5FD-4FE9-BFAA-13D72EDB3C58}" type="presParOf" srcId="{3CB5EA94-0E01-41E1-8E9C-9E8D2686F7F0}" destId="{1B4ED664-1587-43B4-9FDC-68DE519E48A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8A7CC-E8E2-4E0D-AD74-EBC54BAA56C4}">
      <dsp:nvSpPr>
        <dsp:cNvPr id="0" name=""/>
        <dsp:cNvSpPr/>
      </dsp:nvSpPr>
      <dsp:spPr>
        <a:xfrm>
          <a:off x="0" y="0"/>
          <a:ext cx="7646613" cy="224114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285C50-8246-47BF-A3F1-2D0419FD3185}">
      <dsp:nvSpPr>
        <dsp:cNvPr id="0" name=""/>
        <dsp:cNvSpPr/>
      </dsp:nvSpPr>
      <dsp:spPr>
        <a:xfrm>
          <a:off x="302242" y="230137"/>
          <a:ext cx="2190397" cy="16774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A166D7-F273-4EB0-B5CD-A5C2013ED0DA}">
      <dsp:nvSpPr>
        <dsp:cNvPr id="0" name=""/>
        <dsp:cNvSpPr/>
      </dsp:nvSpPr>
      <dsp:spPr>
        <a:xfrm rot="10800000">
          <a:off x="229398" y="2241147"/>
          <a:ext cx="2246192" cy="273918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+mj-lt"/>
          </a:endParaRPr>
        </a:p>
      </dsp:txBody>
      <dsp:txXfrm rot="10800000">
        <a:off x="298476" y="2241147"/>
        <a:ext cx="2108036" cy="2670102"/>
      </dsp:txXfrm>
    </dsp:sp>
    <dsp:sp modelId="{6FA16B87-A873-4A08-A07B-C2D7A16B6B45}">
      <dsp:nvSpPr>
        <dsp:cNvPr id="0" name=""/>
        <dsp:cNvSpPr/>
      </dsp:nvSpPr>
      <dsp:spPr>
        <a:xfrm>
          <a:off x="2711823" y="333514"/>
          <a:ext cx="2222966" cy="157411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C4F24AD-0AA2-4E79-95DC-053A6B7C7C5D}">
      <dsp:nvSpPr>
        <dsp:cNvPr id="0" name=""/>
        <dsp:cNvSpPr/>
      </dsp:nvSpPr>
      <dsp:spPr>
        <a:xfrm rot="10800000">
          <a:off x="2700210" y="2241147"/>
          <a:ext cx="2246192" cy="273918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10800000">
        <a:off x="2769288" y="2241147"/>
        <a:ext cx="2108036" cy="2670102"/>
      </dsp:txXfrm>
    </dsp:sp>
    <dsp:sp modelId="{1B4ED664-1587-43B4-9FDC-68DE519E48AF}">
      <dsp:nvSpPr>
        <dsp:cNvPr id="0" name=""/>
        <dsp:cNvSpPr/>
      </dsp:nvSpPr>
      <dsp:spPr>
        <a:xfrm>
          <a:off x="5239789" y="674525"/>
          <a:ext cx="2045764" cy="10645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81B10AB-AAA3-46D3-9B71-B29430F56ED9}">
      <dsp:nvSpPr>
        <dsp:cNvPr id="0" name=""/>
        <dsp:cNvSpPr/>
      </dsp:nvSpPr>
      <dsp:spPr>
        <a:xfrm rot="10800000">
          <a:off x="5171022" y="2241147"/>
          <a:ext cx="2246192" cy="273918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10800000">
        <a:off x="5240100" y="2241147"/>
        <a:ext cx="2108036" cy="2670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16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50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20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7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24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8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1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00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4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36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2B7A4-0C2E-4557-81BC-5DF7043DBF0F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F207D-EF14-497E-B20F-E2BBE2854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89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2841"/>
            <a:ext cx="12192001" cy="8422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2697" y="1219200"/>
            <a:ext cx="6561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Tabiiy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fanlar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4627622" y="3515936"/>
            <a:ext cx="4034594" cy="978569"/>
          </a:xfrm>
          <a:prstGeom prst="flowChartTerminator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2-sinf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7463" cy="6854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932" y="4993321"/>
            <a:ext cx="1959429" cy="184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03" y="3521875"/>
            <a:ext cx="1530881" cy="1700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98" y="2062812"/>
            <a:ext cx="696013" cy="1677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33" y="946197"/>
            <a:ext cx="1502282" cy="17011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16" y="598409"/>
            <a:ext cx="2134521" cy="1943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91" y="1636779"/>
            <a:ext cx="1621310" cy="18100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34" y="3157657"/>
            <a:ext cx="1782822" cy="2679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75" y="2283771"/>
            <a:ext cx="2447567" cy="231615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15140" y="6047839"/>
            <a:ext cx="2305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Meva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urug</a:t>
            </a:r>
            <a:r>
              <a:rPr lang="en-US" sz="2800" b="1" dirty="0">
                <a:solidFill>
                  <a:srgbClr val="7030A0"/>
                </a:solidFill>
              </a:rPr>
              <a:t>‘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19140" y="4986653"/>
            <a:ext cx="13119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Urug‘ni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ekish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514807" y="2766056"/>
            <a:ext cx="369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Unayotgan</a:t>
            </a:r>
            <a:endParaRPr lang="en-US" sz="2800" b="1" dirty="0">
              <a:solidFill>
                <a:srgbClr val="7030A0"/>
              </a:solidFill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urug</a:t>
            </a:r>
            <a:r>
              <a:rPr lang="en-US" sz="2800" b="1" dirty="0">
                <a:solidFill>
                  <a:srgbClr val="7030A0"/>
                </a:solidFill>
              </a:rPr>
              <a:t>‘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59550" y="1159831"/>
            <a:ext cx="1158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Maysa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70742" y="294870"/>
            <a:ext cx="1173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Daraxt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08316" y="2062812"/>
            <a:ext cx="694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Gul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30117" y="4584347"/>
            <a:ext cx="16756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Mevali</a:t>
            </a:r>
            <a:endParaRPr lang="en-US" sz="2800" b="1" dirty="0">
              <a:solidFill>
                <a:srgbClr val="7030A0"/>
              </a:solidFill>
            </a:endParaRPr>
          </a:p>
          <a:p>
            <a:r>
              <a:rPr lang="en-US" sz="2800" b="1" dirty="0" err="1">
                <a:solidFill>
                  <a:srgbClr val="7030A0"/>
                </a:solidFill>
              </a:rPr>
              <a:t>daraxt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86" y="623641"/>
            <a:ext cx="1276435" cy="137179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812671" y="212318"/>
            <a:ext cx="982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Nihol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91" y="4763553"/>
            <a:ext cx="2901081" cy="14218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73838" y="946197"/>
            <a:ext cx="2512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6600"/>
                </a:solidFill>
              </a:rPr>
              <a:t>Olmaning</a:t>
            </a:r>
            <a:r>
              <a:rPr lang="en-US" sz="3600" b="1" dirty="0" smtClean="0">
                <a:solidFill>
                  <a:srgbClr val="006600"/>
                </a:solidFill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</a:rPr>
              <a:t>hayot</a:t>
            </a:r>
            <a:r>
              <a:rPr lang="en-US" sz="3600" b="1" dirty="0" smtClean="0">
                <a:solidFill>
                  <a:srgbClr val="006600"/>
                </a:solidFill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</a:rPr>
              <a:t>sikli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51"/>
            <a:ext cx="12357463" cy="6854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016137"/>
            <a:ext cx="1959429" cy="184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13339" y="474785"/>
            <a:ext cx="9917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Urug</a:t>
            </a:r>
            <a:r>
              <a:rPr lang="en-US" sz="4000" b="1" dirty="0">
                <a:solidFill>
                  <a:srgbClr val="7030A0"/>
                </a:solidFill>
              </a:rPr>
              <a:t>‘ </a:t>
            </a:r>
            <a:r>
              <a:rPr lang="en-US" sz="4000" b="1" dirty="0" err="1">
                <a:solidFill>
                  <a:srgbClr val="7030A0"/>
                </a:solidFill>
              </a:rPr>
              <a:t>qanday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tuzilgan</a:t>
            </a:r>
            <a:r>
              <a:rPr lang="en-US" sz="4000" b="1" dirty="0">
                <a:solidFill>
                  <a:srgbClr val="7030A0"/>
                </a:solidFill>
              </a:rPr>
              <a:t>?</a:t>
            </a:r>
            <a:endParaRPr lang="ru-RU" sz="72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2" y="1955445"/>
            <a:ext cx="2403141" cy="2309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47" y="1569480"/>
            <a:ext cx="2708227" cy="1497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514" y="2486544"/>
            <a:ext cx="2094780" cy="1778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91" y="1926849"/>
            <a:ext cx="2548212" cy="16516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4435" y="4651997"/>
            <a:ext cx="9676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</a:rPr>
              <a:t>Loviya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bir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yillik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o‘t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Uning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dukkak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mevasi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ichida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urug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‘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</a:rPr>
              <a:t>yetiladi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7531" y="-2517531"/>
            <a:ext cx="7156938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0246" y="234125"/>
            <a:ext cx="10040816" cy="6101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13339" y="474785"/>
            <a:ext cx="9917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+mj-lt"/>
              </a:rPr>
              <a:t>Urug</a:t>
            </a:r>
            <a:r>
              <a:rPr lang="en-US" sz="3600" b="1" dirty="0" smtClean="0">
                <a:solidFill>
                  <a:srgbClr val="7030A0"/>
                </a:solidFill>
                <a:latin typeface="+mj-lt"/>
              </a:rPr>
              <a:t>‘ – </a:t>
            </a:r>
            <a:r>
              <a:rPr lang="en-US" sz="3600" b="1" dirty="0" err="1" smtClean="0">
                <a:solidFill>
                  <a:srgbClr val="7030A0"/>
                </a:solidFill>
                <a:latin typeface="+mj-lt"/>
              </a:rPr>
              <a:t>nima</a:t>
            </a:r>
            <a:r>
              <a:rPr lang="en-US" sz="3600" b="1" dirty="0" smtClean="0">
                <a:solidFill>
                  <a:srgbClr val="7030A0"/>
                </a:solidFill>
                <a:latin typeface="+mj-lt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4743" y="1162591"/>
            <a:ext cx="8007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Urug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‘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–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bu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o‘simlikning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murtak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oziq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moddalari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va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qobiqdan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iborat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hosilli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don,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tuxum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hisoblanadi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. 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535" y="2795174"/>
            <a:ext cx="4953419" cy="31427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40" y="2655191"/>
            <a:ext cx="2197848" cy="297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7531" y="-2517531"/>
            <a:ext cx="7156938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0246" y="351692"/>
            <a:ext cx="10040816" cy="6101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13339" y="474785"/>
            <a:ext cx="9917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7030A0"/>
                </a:solidFill>
                <a:latin typeface="+mj-lt"/>
              </a:rPr>
              <a:t>Urug‘ni</a:t>
            </a:r>
            <a:r>
              <a:rPr lang="en-US" sz="4800" b="1" dirty="0" smtClean="0">
                <a:solidFill>
                  <a:srgbClr val="7030A0"/>
                </a:solidFill>
                <a:latin typeface="+mj-lt"/>
              </a:rPr>
              <a:t>  </a:t>
            </a:r>
            <a:r>
              <a:rPr lang="en-US" sz="4800" b="1" dirty="0" err="1" smtClean="0">
                <a:solidFill>
                  <a:srgbClr val="7030A0"/>
                </a:solidFill>
                <a:latin typeface="+mj-lt"/>
              </a:rPr>
              <a:t>ivitish</a:t>
            </a:r>
            <a:endParaRPr lang="ru-RU" sz="48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yz6XUv7ty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1779" y="1305781"/>
            <a:ext cx="8964680" cy="4768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804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7463" cy="6854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016137"/>
            <a:ext cx="1959429" cy="184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950699" y="602259"/>
            <a:ext cx="5918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Urug</a:t>
            </a:r>
            <a:r>
              <a:rPr lang="en-US" sz="3200" b="1" dirty="0">
                <a:solidFill>
                  <a:srgbClr val="FF0000"/>
                </a:solidFill>
              </a:rPr>
              <a:t>‘ </a:t>
            </a:r>
            <a:r>
              <a:rPr lang="en-US" sz="3200" b="1" dirty="0" err="1">
                <a:solidFill>
                  <a:srgbClr val="FF0000"/>
                </a:solidFill>
              </a:rPr>
              <a:t>po‘sti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urug‘ni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tashqi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ta’sirlardan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himoya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qiladi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10" y="2129085"/>
            <a:ext cx="6553467" cy="3932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89" y="474785"/>
            <a:ext cx="2085978" cy="17178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368322" y="252001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Urug‘pallalarda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oziq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moddalar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to‘planadi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85810" y="382657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</a:rPr>
              <a:t>Murtakdan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yangi</a:t>
            </a:r>
            <a:endParaRPr lang="en-US" sz="3200" b="1" dirty="0">
              <a:solidFill>
                <a:srgbClr val="7030A0"/>
              </a:solidFill>
            </a:endParaRPr>
          </a:p>
          <a:p>
            <a:pPr algn="ctr"/>
            <a:r>
              <a:rPr lang="en-US" sz="3200" b="1" dirty="0" err="1">
                <a:solidFill>
                  <a:srgbClr val="7030A0"/>
                </a:solidFill>
              </a:rPr>
              <a:t>o‘simlik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rivojlanadi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2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7463" cy="6854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016137"/>
            <a:ext cx="1959429" cy="184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134" y="476543"/>
            <a:ext cx="4980057" cy="3141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9" y="1527377"/>
            <a:ext cx="4366648" cy="47746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71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357463" cy="6854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016137"/>
            <a:ext cx="1959429" cy="184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dqoKdfhEk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7404" y="731042"/>
            <a:ext cx="9519771" cy="5392529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27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3357154" y="1645434"/>
            <a:ext cx="5538652" cy="3135572"/>
          </a:xfrm>
          <a:custGeom>
            <a:avLst/>
            <a:gdLst>
              <a:gd name="connsiteX0" fmla="*/ 1593669 w 5538652"/>
              <a:gd name="connsiteY0" fmla="*/ 486 h 3135572"/>
              <a:gd name="connsiteX1" fmla="*/ 1515292 w 5538652"/>
              <a:gd name="connsiteY1" fmla="*/ 52737 h 3135572"/>
              <a:gd name="connsiteX2" fmla="*/ 1449977 w 5538652"/>
              <a:gd name="connsiteY2" fmla="*/ 104989 h 3135572"/>
              <a:gd name="connsiteX3" fmla="*/ 1345475 w 5538652"/>
              <a:gd name="connsiteY3" fmla="*/ 157240 h 3135572"/>
              <a:gd name="connsiteX4" fmla="*/ 1201783 w 5538652"/>
              <a:gd name="connsiteY4" fmla="*/ 313995 h 3135572"/>
              <a:gd name="connsiteX5" fmla="*/ 1123406 w 5538652"/>
              <a:gd name="connsiteY5" fmla="*/ 366246 h 3135572"/>
              <a:gd name="connsiteX6" fmla="*/ 1045029 w 5538652"/>
              <a:gd name="connsiteY6" fmla="*/ 444623 h 3135572"/>
              <a:gd name="connsiteX7" fmla="*/ 927463 w 5538652"/>
              <a:gd name="connsiteY7" fmla="*/ 562189 h 3135572"/>
              <a:gd name="connsiteX8" fmla="*/ 718457 w 5538652"/>
              <a:gd name="connsiteY8" fmla="*/ 745069 h 3135572"/>
              <a:gd name="connsiteX9" fmla="*/ 574766 w 5538652"/>
              <a:gd name="connsiteY9" fmla="*/ 862635 h 3135572"/>
              <a:gd name="connsiteX10" fmla="*/ 496389 w 5538652"/>
              <a:gd name="connsiteY10" fmla="*/ 914886 h 3135572"/>
              <a:gd name="connsiteX11" fmla="*/ 444137 w 5538652"/>
              <a:gd name="connsiteY11" fmla="*/ 967137 h 3135572"/>
              <a:gd name="connsiteX12" fmla="*/ 378823 w 5538652"/>
              <a:gd name="connsiteY12" fmla="*/ 1019389 h 3135572"/>
              <a:gd name="connsiteX13" fmla="*/ 326572 w 5538652"/>
              <a:gd name="connsiteY13" fmla="*/ 1071640 h 3135572"/>
              <a:gd name="connsiteX14" fmla="*/ 274320 w 5538652"/>
              <a:gd name="connsiteY14" fmla="*/ 1110829 h 3135572"/>
              <a:gd name="connsiteX15" fmla="*/ 209006 w 5538652"/>
              <a:gd name="connsiteY15" fmla="*/ 1176143 h 3135572"/>
              <a:gd name="connsiteX16" fmla="*/ 130629 w 5538652"/>
              <a:gd name="connsiteY16" fmla="*/ 1254520 h 3135572"/>
              <a:gd name="connsiteX17" fmla="*/ 117566 w 5538652"/>
              <a:gd name="connsiteY17" fmla="*/ 1306772 h 3135572"/>
              <a:gd name="connsiteX18" fmla="*/ 78377 w 5538652"/>
              <a:gd name="connsiteY18" fmla="*/ 1659469 h 3135572"/>
              <a:gd name="connsiteX19" fmla="*/ 65315 w 5538652"/>
              <a:gd name="connsiteY19" fmla="*/ 1907663 h 3135572"/>
              <a:gd name="connsiteX20" fmla="*/ 39189 w 5538652"/>
              <a:gd name="connsiteY20" fmla="*/ 2025229 h 3135572"/>
              <a:gd name="connsiteX21" fmla="*/ 26126 w 5538652"/>
              <a:gd name="connsiteY21" fmla="*/ 2142795 h 3135572"/>
              <a:gd name="connsiteX22" fmla="*/ 0 w 5538652"/>
              <a:gd name="connsiteY22" fmla="*/ 2521617 h 3135572"/>
              <a:gd name="connsiteX23" fmla="*/ 13063 w 5538652"/>
              <a:gd name="connsiteY23" fmla="*/ 2678372 h 3135572"/>
              <a:gd name="connsiteX24" fmla="*/ 52252 w 5538652"/>
              <a:gd name="connsiteY24" fmla="*/ 2730623 h 3135572"/>
              <a:gd name="connsiteX25" fmla="*/ 130629 w 5538652"/>
              <a:gd name="connsiteY25" fmla="*/ 2809000 h 3135572"/>
              <a:gd name="connsiteX26" fmla="*/ 156755 w 5538652"/>
              <a:gd name="connsiteY26" fmla="*/ 2848189 h 3135572"/>
              <a:gd name="connsiteX27" fmla="*/ 209006 w 5538652"/>
              <a:gd name="connsiteY27" fmla="*/ 2887377 h 3135572"/>
              <a:gd name="connsiteX28" fmla="*/ 365760 w 5538652"/>
              <a:gd name="connsiteY28" fmla="*/ 2978817 h 3135572"/>
              <a:gd name="connsiteX29" fmla="*/ 444137 w 5538652"/>
              <a:gd name="connsiteY29" fmla="*/ 3004943 h 3135572"/>
              <a:gd name="connsiteX30" fmla="*/ 535577 w 5538652"/>
              <a:gd name="connsiteY30" fmla="*/ 3044132 h 3135572"/>
              <a:gd name="connsiteX31" fmla="*/ 1123406 w 5538652"/>
              <a:gd name="connsiteY31" fmla="*/ 3070257 h 3135572"/>
              <a:gd name="connsiteX32" fmla="*/ 2207623 w 5538652"/>
              <a:gd name="connsiteY32" fmla="*/ 3096383 h 3135572"/>
              <a:gd name="connsiteX33" fmla="*/ 2521132 w 5538652"/>
              <a:gd name="connsiteY33" fmla="*/ 3135572 h 3135572"/>
              <a:gd name="connsiteX34" fmla="*/ 3487783 w 5538652"/>
              <a:gd name="connsiteY34" fmla="*/ 3122509 h 3135572"/>
              <a:gd name="connsiteX35" fmla="*/ 4232366 w 5538652"/>
              <a:gd name="connsiteY35" fmla="*/ 3109446 h 3135572"/>
              <a:gd name="connsiteX36" fmla="*/ 4376057 w 5538652"/>
              <a:gd name="connsiteY36" fmla="*/ 3070257 h 3135572"/>
              <a:gd name="connsiteX37" fmla="*/ 4493623 w 5538652"/>
              <a:gd name="connsiteY37" fmla="*/ 3057195 h 3135572"/>
              <a:gd name="connsiteX38" fmla="*/ 4872446 w 5538652"/>
              <a:gd name="connsiteY38" fmla="*/ 2952692 h 3135572"/>
              <a:gd name="connsiteX39" fmla="*/ 5199017 w 5538652"/>
              <a:gd name="connsiteY39" fmla="*/ 2887377 h 3135572"/>
              <a:gd name="connsiteX40" fmla="*/ 5355772 w 5538652"/>
              <a:gd name="connsiteY40" fmla="*/ 2848189 h 3135572"/>
              <a:gd name="connsiteX41" fmla="*/ 5447212 w 5538652"/>
              <a:gd name="connsiteY41" fmla="*/ 2822063 h 3135572"/>
              <a:gd name="connsiteX42" fmla="*/ 5486400 w 5538652"/>
              <a:gd name="connsiteY42" fmla="*/ 2795937 h 3135572"/>
              <a:gd name="connsiteX43" fmla="*/ 5499463 w 5538652"/>
              <a:gd name="connsiteY43" fmla="*/ 2743686 h 3135572"/>
              <a:gd name="connsiteX44" fmla="*/ 5538652 w 5538652"/>
              <a:gd name="connsiteY44" fmla="*/ 2495492 h 3135572"/>
              <a:gd name="connsiteX45" fmla="*/ 5434149 w 5538652"/>
              <a:gd name="connsiteY45" fmla="*/ 1607217 h 3135572"/>
              <a:gd name="connsiteX46" fmla="*/ 5408023 w 5538652"/>
              <a:gd name="connsiteY46" fmla="*/ 1541903 h 3135572"/>
              <a:gd name="connsiteX47" fmla="*/ 5329646 w 5538652"/>
              <a:gd name="connsiteY47" fmla="*/ 1372086 h 3135572"/>
              <a:gd name="connsiteX48" fmla="*/ 5277395 w 5538652"/>
              <a:gd name="connsiteY48" fmla="*/ 1254520 h 3135572"/>
              <a:gd name="connsiteX49" fmla="*/ 5238206 w 5538652"/>
              <a:gd name="connsiteY49" fmla="*/ 1202269 h 3135572"/>
              <a:gd name="connsiteX50" fmla="*/ 5199017 w 5538652"/>
              <a:gd name="connsiteY50" fmla="*/ 1110829 h 3135572"/>
              <a:gd name="connsiteX51" fmla="*/ 5094515 w 5538652"/>
              <a:gd name="connsiteY51" fmla="*/ 927949 h 3135572"/>
              <a:gd name="connsiteX52" fmla="*/ 4990012 w 5538652"/>
              <a:gd name="connsiteY52" fmla="*/ 692817 h 3135572"/>
              <a:gd name="connsiteX53" fmla="*/ 4950823 w 5538652"/>
              <a:gd name="connsiteY53" fmla="*/ 640566 h 3135572"/>
              <a:gd name="connsiteX54" fmla="*/ 4911635 w 5538652"/>
              <a:gd name="connsiteY54" fmla="*/ 627503 h 3135572"/>
              <a:gd name="connsiteX55" fmla="*/ 4689566 w 5538652"/>
              <a:gd name="connsiteY55" fmla="*/ 588315 h 3135572"/>
              <a:gd name="connsiteX56" fmla="*/ 4558937 w 5538652"/>
              <a:gd name="connsiteY56" fmla="*/ 549126 h 3135572"/>
              <a:gd name="connsiteX57" fmla="*/ 4127863 w 5538652"/>
              <a:gd name="connsiteY57" fmla="*/ 444623 h 3135572"/>
              <a:gd name="connsiteX58" fmla="*/ 3422469 w 5538652"/>
              <a:gd name="connsiteY58" fmla="*/ 196429 h 3135572"/>
              <a:gd name="connsiteX59" fmla="*/ 3174275 w 5538652"/>
              <a:gd name="connsiteY59" fmla="*/ 91926 h 3135572"/>
              <a:gd name="connsiteX60" fmla="*/ 3122023 w 5538652"/>
              <a:gd name="connsiteY60" fmla="*/ 65800 h 3135572"/>
              <a:gd name="connsiteX61" fmla="*/ 3017520 w 5538652"/>
              <a:gd name="connsiteY61" fmla="*/ 39675 h 3135572"/>
              <a:gd name="connsiteX62" fmla="*/ 2978332 w 5538652"/>
              <a:gd name="connsiteY62" fmla="*/ 26612 h 3135572"/>
              <a:gd name="connsiteX63" fmla="*/ 1933303 w 5538652"/>
              <a:gd name="connsiteY63" fmla="*/ 65800 h 3135572"/>
              <a:gd name="connsiteX64" fmla="*/ 1802675 w 5538652"/>
              <a:gd name="connsiteY64" fmla="*/ 91926 h 3135572"/>
              <a:gd name="connsiteX65" fmla="*/ 1606732 w 5538652"/>
              <a:gd name="connsiteY65" fmla="*/ 26612 h 3135572"/>
              <a:gd name="connsiteX66" fmla="*/ 1593669 w 5538652"/>
              <a:gd name="connsiteY66" fmla="*/ 486 h 313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538652" h="3135572">
                <a:moveTo>
                  <a:pt x="1593669" y="486"/>
                </a:moveTo>
                <a:cubicBezTo>
                  <a:pt x="1578429" y="4840"/>
                  <a:pt x="1540686" y="34269"/>
                  <a:pt x="1515292" y="52737"/>
                </a:cubicBezTo>
                <a:cubicBezTo>
                  <a:pt x="1492743" y="69136"/>
                  <a:pt x="1473722" y="90376"/>
                  <a:pt x="1449977" y="104989"/>
                </a:cubicBezTo>
                <a:cubicBezTo>
                  <a:pt x="1416809" y="125400"/>
                  <a:pt x="1345475" y="157240"/>
                  <a:pt x="1345475" y="157240"/>
                </a:cubicBezTo>
                <a:cubicBezTo>
                  <a:pt x="1303222" y="213577"/>
                  <a:pt x="1261732" y="274030"/>
                  <a:pt x="1201783" y="313995"/>
                </a:cubicBezTo>
                <a:cubicBezTo>
                  <a:pt x="1175657" y="331412"/>
                  <a:pt x="1142246" y="341127"/>
                  <a:pt x="1123406" y="366246"/>
                </a:cubicBezTo>
                <a:cubicBezTo>
                  <a:pt x="1074797" y="431057"/>
                  <a:pt x="1102332" y="406420"/>
                  <a:pt x="1045029" y="444623"/>
                </a:cubicBezTo>
                <a:cubicBezTo>
                  <a:pt x="949455" y="603910"/>
                  <a:pt x="1076717" y="412935"/>
                  <a:pt x="927463" y="562189"/>
                </a:cubicBezTo>
                <a:cubicBezTo>
                  <a:pt x="815863" y="673789"/>
                  <a:pt x="891055" y="602930"/>
                  <a:pt x="718457" y="745069"/>
                </a:cubicBezTo>
                <a:cubicBezTo>
                  <a:pt x="707684" y="753941"/>
                  <a:pt x="593651" y="850045"/>
                  <a:pt x="574766" y="862635"/>
                </a:cubicBezTo>
                <a:cubicBezTo>
                  <a:pt x="548640" y="880052"/>
                  <a:pt x="520908" y="895271"/>
                  <a:pt x="496389" y="914886"/>
                </a:cubicBezTo>
                <a:cubicBezTo>
                  <a:pt x="477155" y="930273"/>
                  <a:pt x="462547" y="950773"/>
                  <a:pt x="444137" y="967137"/>
                </a:cubicBezTo>
                <a:cubicBezTo>
                  <a:pt x="423298" y="985660"/>
                  <a:pt x="399662" y="1000866"/>
                  <a:pt x="378823" y="1019389"/>
                </a:cubicBezTo>
                <a:cubicBezTo>
                  <a:pt x="360413" y="1035753"/>
                  <a:pt x="345109" y="1055420"/>
                  <a:pt x="326572" y="1071640"/>
                </a:cubicBezTo>
                <a:cubicBezTo>
                  <a:pt x="310187" y="1085977"/>
                  <a:pt x="290592" y="1096365"/>
                  <a:pt x="274320" y="1110829"/>
                </a:cubicBezTo>
                <a:cubicBezTo>
                  <a:pt x="251308" y="1131284"/>
                  <a:pt x="232018" y="1155688"/>
                  <a:pt x="209006" y="1176143"/>
                </a:cubicBezTo>
                <a:cubicBezTo>
                  <a:pt x="129466" y="1246846"/>
                  <a:pt x="179454" y="1181285"/>
                  <a:pt x="130629" y="1254520"/>
                </a:cubicBezTo>
                <a:cubicBezTo>
                  <a:pt x="126275" y="1271937"/>
                  <a:pt x="120778" y="1289108"/>
                  <a:pt x="117566" y="1306772"/>
                </a:cubicBezTo>
                <a:cubicBezTo>
                  <a:pt x="101321" y="1396117"/>
                  <a:pt x="81428" y="1619808"/>
                  <a:pt x="78377" y="1659469"/>
                </a:cubicBezTo>
                <a:cubicBezTo>
                  <a:pt x="72023" y="1742071"/>
                  <a:pt x="74141" y="1825289"/>
                  <a:pt x="65315" y="1907663"/>
                </a:cubicBezTo>
                <a:cubicBezTo>
                  <a:pt x="61038" y="1947579"/>
                  <a:pt x="45789" y="1985631"/>
                  <a:pt x="39189" y="2025229"/>
                </a:cubicBezTo>
                <a:cubicBezTo>
                  <a:pt x="32707" y="2064122"/>
                  <a:pt x="30254" y="2103582"/>
                  <a:pt x="26126" y="2142795"/>
                </a:cubicBezTo>
                <a:cubicBezTo>
                  <a:pt x="5941" y="2334553"/>
                  <a:pt x="13240" y="2270058"/>
                  <a:pt x="0" y="2521617"/>
                </a:cubicBezTo>
                <a:cubicBezTo>
                  <a:pt x="4354" y="2573869"/>
                  <a:pt x="346" y="2627505"/>
                  <a:pt x="13063" y="2678372"/>
                </a:cubicBezTo>
                <a:cubicBezTo>
                  <a:pt x="18343" y="2699493"/>
                  <a:pt x="39598" y="2712907"/>
                  <a:pt x="52252" y="2730623"/>
                </a:cubicBezTo>
                <a:cubicBezTo>
                  <a:pt x="96333" y="2792337"/>
                  <a:pt x="57663" y="2754277"/>
                  <a:pt x="130629" y="2809000"/>
                </a:cubicBezTo>
                <a:cubicBezTo>
                  <a:pt x="139338" y="2822063"/>
                  <a:pt x="145654" y="2837088"/>
                  <a:pt x="156755" y="2848189"/>
                </a:cubicBezTo>
                <a:cubicBezTo>
                  <a:pt x="172150" y="2863584"/>
                  <a:pt x="190891" y="2875300"/>
                  <a:pt x="209006" y="2887377"/>
                </a:cubicBezTo>
                <a:cubicBezTo>
                  <a:pt x="240722" y="2908521"/>
                  <a:pt x="319099" y="2960153"/>
                  <a:pt x="365760" y="2978817"/>
                </a:cubicBezTo>
                <a:cubicBezTo>
                  <a:pt x="391329" y="2989045"/>
                  <a:pt x="419505" y="2992627"/>
                  <a:pt x="444137" y="3004943"/>
                </a:cubicBezTo>
                <a:cubicBezTo>
                  <a:pt x="458221" y="3011985"/>
                  <a:pt x="513612" y="3042759"/>
                  <a:pt x="535577" y="3044132"/>
                </a:cubicBezTo>
                <a:cubicBezTo>
                  <a:pt x="731331" y="3056366"/>
                  <a:pt x="927463" y="3061549"/>
                  <a:pt x="1123406" y="3070257"/>
                </a:cubicBezTo>
                <a:cubicBezTo>
                  <a:pt x="1664892" y="3119484"/>
                  <a:pt x="661330" y="3031953"/>
                  <a:pt x="2207623" y="3096383"/>
                </a:cubicBezTo>
                <a:cubicBezTo>
                  <a:pt x="2312848" y="3100767"/>
                  <a:pt x="2416629" y="3122509"/>
                  <a:pt x="2521132" y="3135572"/>
                </a:cubicBezTo>
                <a:lnTo>
                  <a:pt x="3487783" y="3122509"/>
                </a:lnTo>
                <a:cubicBezTo>
                  <a:pt x="3735987" y="3118720"/>
                  <a:pt x="3984562" y="3124023"/>
                  <a:pt x="4232366" y="3109446"/>
                </a:cubicBezTo>
                <a:cubicBezTo>
                  <a:pt x="4281927" y="3106531"/>
                  <a:pt x="4327375" y="3079993"/>
                  <a:pt x="4376057" y="3070257"/>
                </a:cubicBezTo>
                <a:cubicBezTo>
                  <a:pt x="4414721" y="3062524"/>
                  <a:pt x="4454434" y="3061549"/>
                  <a:pt x="4493623" y="3057195"/>
                </a:cubicBezTo>
                <a:lnTo>
                  <a:pt x="4872446" y="2952692"/>
                </a:lnTo>
                <a:cubicBezTo>
                  <a:pt x="4979896" y="2924416"/>
                  <a:pt x="5090591" y="2910611"/>
                  <a:pt x="5199017" y="2887377"/>
                </a:cubicBezTo>
                <a:cubicBezTo>
                  <a:pt x="5251681" y="2876092"/>
                  <a:pt x="5303731" y="2862067"/>
                  <a:pt x="5355772" y="2848189"/>
                </a:cubicBezTo>
                <a:cubicBezTo>
                  <a:pt x="5636941" y="2773211"/>
                  <a:pt x="5088298" y="2911792"/>
                  <a:pt x="5447212" y="2822063"/>
                </a:cubicBezTo>
                <a:cubicBezTo>
                  <a:pt x="5460275" y="2813354"/>
                  <a:pt x="5477692" y="2809000"/>
                  <a:pt x="5486400" y="2795937"/>
                </a:cubicBezTo>
                <a:cubicBezTo>
                  <a:pt x="5496359" y="2780999"/>
                  <a:pt x="5495701" y="2761241"/>
                  <a:pt x="5499463" y="2743686"/>
                </a:cubicBezTo>
                <a:cubicBezTo>
                  <a:pt x="5530717" y="2597835"/>
                  <a:pt x="5522998" y="2636376"/>
                  <a:pt x="5538652" y="2495492"/>
                </a:cubicBezTo>
                <a:cubicBezTo>
                  <a:pt x="5503818" y="2199400"/>
                  <a:pt x="5474611" y="1902592"/>
                  <a:pt x="5434149" y="1607217"/>
                </a:cubicBezTo>
                <a:cubicBezTo>
                  <a:pt x="5430967" y="1583985"/>
                  <a:pt x="5417546" y="1563330"/>
                  <a:pt x="5408023" y="1541903"/>
                </a:cubicBezTo>
                <a:cubicBezTo>
                  <a:pt x="5382703" y="1484933"/>
                  <a:pt x="5354635" y="1429203"/>
                  <a:pt x="5329646" y="1372086"/>
                </a:cubicBezTo>
                <a:cubicBezTo>
                  <a:pt x="5293127" y="1288615"/>
                  <a:pt x="5352903" y="1380366"/>
                  <a:pt x="5277395" y="1254520"/>
                </a:cubicBezTo>
                <a:cubicBezTo>
                  <a:pt x="5266194" y="1235851"/>
                  <a:pt x="5248631" y="1221382"/>
                  <a:pt x="5238206" y="1202269"/>
                </a:cubicBezTo>
                <a:cubicBezTo>
                  <a:pt x="5222326" y="1173157"/>
                  <a:pt x="5214404" y="1140204"/>
                  <a:pt x="5199017" y="1110829"/>
                </a:cubicBezTo>
                <a:cubicBezTo>
                  <a:pt x="5166439" y="1048634"/>
                  <a:pt x="5120591" y="993138"/>
                  <a:pt x="5094515" y="927949"/>
                </a:cubicBezTo>
                <a:cubicBezTo>
                  <a:pt x="5060316" y="842452"/>
                  <a:pt x="5038118" y="783684"/>
                  <a:pt x="4990012" y="692817"/>
                </a:cubicBezTo>
                <a:cubicBezTo>
                  <a:pt x="4979825" y="673576"/>
                  <a:pt x="4967548" y="654504"/>
                  <a:pt x="4950823" y="640566"/>
                </a:cubicBezTo>
                <a:cubicBezTo>
                  <a:pt x="4940245" y="631751"/>
                  <a:pt x="4924919" y="631126"/>
                  <a:pt x="4911635" y="627503"/>
                </a:cubicBezTo>
                <a:cubicBezTo>
                  <a:pt x="4788954" y="594044"/>
                  <a:pt x="4820774" y="602893"/>
                  <a:pt x="4689566" y="588315"/>
                </a:cubicBezTo>
                <a:cubicBezTo>
                  <a:pt x="4646023" y="575252"/>
                  <a:pt x="4603040" y="560152"/>
                  <a:pt x="4558937" y="549126"/>
                </a:cubicBezTo>
                <a:cubicBezTo>
                  <a:pt x="4487491" y="531264"/>
                  <a:pt x="4232735" y="480118"/>
                  <a:pt x="4127863" y="444623"/>
                </a:cubicBezTo>
                <a:cubicBezTo>
                  <a:pt x="3891759" y="364711"/>
                  <a:pt x="3656252" y="282897"/>
                  <a:pt x="3422469" y="196429"/>
                </a:cubicBezTo>
                <a:cubicBezTo>
                  <a:pt x="3338277" y="165290"/>
                  <a:pt x="3254564" y="132070"/>
                  <a:pt x="3174275" y="91926"/>
                </a:cubicBezTo>
                <a:cubicBezTo>
                  <a:pt x="3156858" y="83217"/>
                  <a:pt x="3140497" y="71958"/>
                  <a:pt x="3122023" y="65800"/>
                </a:cubicBezTo>
                <a:cubicBezTo>
                  <a:pt x="3087959" y="54446"/>
                  <a:pt x="3052161" y="49122"/>
                  <a:pt x="3017520" y="39675"/>
                </a:cubicBezTo>
                <a:cubicBezTo>
                  <a:pt x="3004236" y="36052"/>
                  <a:pt x="2991395" y="30966"/>
                  <a:pt x="2978332" y="26612"/>
                </a:cubicBezTo>
                <a:cubicBezTo>
                  <a:pt x="2159748" y="94825"/>
                  <a:pt x="3379080" y="82"/>
                  <a:pt x="1933303" y="65800"/>
                </a:cubicBezTo>
                <a:cubicBezTo>
                  <a:pt x="1888944" y="67816"/>
                  <a:pt x="1802675" y="91926"/>
                  <a:pt x="1802675" y="91926"/>
                </a:cubicBezTo>
                <a:cubicBezTo>
                  <a:pt x="1621149" y="78960"/>
                  <a:pt x="1628960" y="137749"/>
                  <a:pt x="1606732" y="26612"/>
                </a:cubicBezTo>
                <a:cubicBezTo>
                  <a:pt x="1605878" y="22342"/>
                  <a:pt x="1608909" y="-3868"/>
                  <a:pt x="1593669" y="486"/>
                </a:cubicBezTo>
                <a:close/>
              </a:path>
            </a:pathLst>
          </a:custGeom>
          <a:solidFill>
            <a:srgbClr val="F9EDED"/>
          </a:solidFill>
          <a:ln>
            <a:solidFill>
              <a:srgbClr val="F9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192379" y="2151391"/>
            <a:ext cx="64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7030A0"/>
                </a:solidFill>
              </a:rPr>
              <a:t>E’tiboringiz</a:t>
            </a:r>
            <a:r>
              <a:rPr lang="en-US" sz="6600" b="1" dirty="0" smtClean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u</a:t>
            </a:r>
            <a:r>
              <a:rPr lang="en-US" sz="6600" b="1" dirty="0" err="1" smtClean="0">
                <a:solidFill>
                  <a:srgbClr val="7030A0"/>
                </a:solidFill>
              </a:rPr>
              <a:t>chun</a:t>
            </a:r>
            <a:r>
              <a:rPr lang="en-US" sz="6600" b="1" dirty="0" smtClean="0">
                <a:solidFill>
                  <a:srgbClr val="7030A0"/>
                </a:solidFill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</a:rPr>
              <a:t>rahmat</a:t>
            </a:r>
            <a:r>
              <a:rPr lang="en-US" sz="6600" b="1" dirty="0" smtClean="0">
                <a:solidFill>
                  <a:srgbClr val="7030A0"/>
                </a:solidFill>
              </a:rPr>
              <a:t>!</a:t>
            </a:r>
            <a:endParaRPr lang="ru-RU" sz="6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8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0"/>
            <a:ext cx="12190476" cy="68575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5840" y="2638697"/>
            <a:ext cx="3879669" cy="1541417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682343" y="2743200"/>
            <a:ext cx="4336868" cy="1214846"/>
          </a:xfrm>
          <a:prstGeom prst="rect">
            <a:avLst/>
          </a:prstGeom>
          <a:solidFill>
            <a:srgbClr val="EEAA01"/>
          </a:solidFill>
          <a:ln>
            <a:solidFill>
              <a:srgbClr val="EEA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араллелограмм 4"/>
          <p:cNvSpPr/>
          <p:nvPr/>
        </p:nvSpPr>
        <p:spPr>
          <a:xfrm flipH="1">
            <a:off x="3510315" y="2638697"/>
            <a:ext cx="3060301" cy="1619796"/>
          </a:xfrm>
          <a:prstGeom prst="parallelogram">
            <a:avLst>
              <a:gd name="adj" fmla="val 36594"/>
            </a:avLst>
          </a:prstGeom>
          <a:solidFill>
            <a:srgbClr val="EEAA01"/>
          </a:solidFill>
          <a:ln>
            <a:solidFill>
              <a:srgbClr val="EEA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араллелограмм 5"/>
          <p:cNvSpPr/>
          <p:nvPr/>
        </p:nvSpPr>
        <p:spPr>
          <a:xfrm flipH="1">
            <a:off x="3484188" y="2586444"/>
            <a:ext cx="3060301" cy="1619796"/>
          </a:xfrm>
          <a:prstGeom prst="parallelogram">
            <a:avLst>
              <a:gd name="adj" fmla="val 36594"/>
            </a:avLst>
          </a:prstGeom>
          <a:solidFill>
            <a:srgbClr val="EEAA01"/>
          </a:solidFill>
          <a:ln>
            <a:solidFill>
              <a:srgbClr val="EEA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17537" y="2855407"/>
            <a:ext cx="3425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Mavzu</a:t>
            </a:r>
            <a:r>
              <a:rPr lang="en-US" sz="6600" b="1" dirty="0" smtClean="0">
                <a:solidFill>
                  <a:srgbClr val="FF0000"/>
                </a:solidFill>
              </a:rPr>
              <a:t>: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3168" y="2971794"/>
            <a:ext cx="4700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7200" b="1" dirty="0" err="1" smtClean="0">
                <a:solidFill>
                  <a:srgbClr val="002060"/>
                </a:solidFill>
              </a:rPr>
              <a:t>Takrorlash</a:t>
            </a:r>
            <a:endParaRPr lang="ru-RU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623"/>
            <a:ext cx="12192000" cy="7753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2313" y="442669"/>
            <a:ext cx="9196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+mj-lt"/>
              </a:rPr>
              <a:t>Eslab</a:t>
            </a:r>
            <a:r>
              <a:rPr lang="en-US" sz="54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+mj-lt"/>
              </a:rPr>
              <a:t>qoling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.</a:t>
            </a:r>
            <a:endParaRPr lang="ru-RU" sz="5400" b="1" dirty="0">
              <a:solidFill>
                <a:srgbClr val="0070C0"/>
              </a:solidFill>
              <a:latin typeface="+mj-lt"/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1902336" y="1680304"/>
          <a:ext cx="7646613" cy="498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185852" y="3920523"/>
            <a:ext cx="21379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 smtClean="0">
                <a:solidFill>
                  <a:srgbClr val="7030A0"/>
                </a:solidFill>
                <a:latin typeface="+mj-lt"/>
              </a:rPr>
              <a:t>Daraxt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</a:rPr>
              <a:t>tana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</a:rPr>
              <a:t>va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</a:rPr>
              <a:t>shoxlari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</a:rPr>
              <a:t>yog‘ochlan-gan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+mj-lt"/>
              </a:rPr>
              <a:t>ko‘p</a:t>
            </a:r>
            <a:r>
              <a:rPr lang="en-US" sz="28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</a:rPr>
              <a:t>yillik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</a:rPr>
              <a:t>o‘sim-lik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</a:rPr>
              <a:t>.  </a:t>
            </a:r>
            <a:endParaRPr lang="ru-RU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574" y="3782945"/>
            <a:ext cx="23290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Butaning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–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tagidan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bir-biriga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teng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tana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poyalari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o‘sadi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va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to‘p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bo‘lib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rivojlanadi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.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81044" y="3798164"/>
            <a:ext cx="22980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O‘tlar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 –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bir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yil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davomida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urug‘idan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unib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chiqib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o‘sib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gullaydigan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o‘simlik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. 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51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7463" cy="6854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016137"/>
            <a:ext cx="1959429" cy="184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039145" y="300527"/>
            <a:ext cx="3879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Daraxt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necha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yoshda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bo‘lgan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ru-RU" sz="7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282" y="3656433"/>
            <a:ext cx="2952621" cy="28931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0"/>
            <a:ext cx="6742984" cy="665487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260762" y="1547162"/>
            <a:ext cx="41278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Daraxt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poyasining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ko‘ndalang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kesimida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halqasimon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chiziqlar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ko</a:t>
            </a:r>
            <a:r>
              <a:rPr lang="en-US" sz="2800" dirty="0" smtClean="0">
                <a:solidFill>
                  <a:srgbClr val="7030A0"/>
                </a:solidFill>
              </a:rPr>
              <a:t>‘-</a:t>
            </a:r>
            <a:r>
              <a:rPr lang="en-US" sz="2800" dirty="0" err="1" smtClean="0">
                <a:solidFill>
                  <a:srgbClr val="7030A0"/>
                </a:solidFill>
              </a:rPr>
              <a:t>rinadi</a:t>
            </a:r>
            <a:r>
              <a:rPr lang="en-US" sz="2800" dirty="0">
                <a:solidFill>
                  <a:srgbClr val="7030A0"/>
                </a:solidFill>
              </a:rPr>
              <a:t>. Bu </a:t>
            </a:r>
            <a:r>
              <a:rPr lang="en-US" sz="2800" dirty="0" err="1">
                <a:solidFill>
                  <a:srgbClr val="7030A0"/>
                </a:solidFill>
              </a:rPr>
              <a:t>chiziqlar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yillik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halqalardir</a:t>
            </a:r>
            <a:r>
              <a:rPr lang="en-US" sz="2800" dirty="0" smtClean="0">
                <a:solidFill>
                  <a:srgbClr val="7030A0"/>
                </a:solidFill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</a:rPr>
              <a:t>Yillik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halqalar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soniga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qarab</a:t>
            </a:r>
            <a:endParaRPr lang="en-US" sz="2800" dirty="0">
              <a:solidFill>
                <a:srgbClr val="7030A0"/>
              </a:solidFill>
            </a:endParaRPr>
          </a:p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  </a:t>
            </a:r>
            <a:r>
              <a:rPr lang="en-US" sz="2800" dirty="0" err="1" smtClean="0">
                <a:solidFill>
                  <a:srgbClr val="7030A0"/>
                </a:solidFill>
              </a:rPr>
              <a:t>daraxtning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yoshini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bilish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mumkin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522" y="1563311"/>
            <a:ext cx="2989096" cy="19763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245" y="999534"/>
            <a:ext cx="2863228" cy="279960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46056" y="1075880"/>
            <a:ext cx="1452424" cy="830997"/>
          </a:xfrm>
          <a:prstGeom prst="rect">
            <a:avLst/>
          </a:prstGeom>
          <a:solidFill>
            <a:srgbClr val="E4E6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Javob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dirty="0" smtClean="0">
                <a:solidFill>
                  <a:srgbClr val="7030A0"/>
                </a:solidFill>
              </a:rPr>
              <a:t>9 </a:t>
            </a:r>
            <a:r>
              <a:rPr lang="en-US" sz="2400" dirty="0" err="1" smtClean="0">
                <a:solidFill>
                  <a:srgbClr val="7030A0"/>
                </a:solidFill>
              </a:rPr>
              <a:t>yoshda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7463" cy="6854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016137"/>
            <a:ext cx="1959429" cy="184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62313" y="242637"/>
            <a:ext cx="919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94" y="2147268"/>
            <a:ext cx="8199773" cy="3668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588414" y="535025"/>
            <a:ext cx="93930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Quyidagi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o‘simliklarining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o‘zaro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endParaRPr lang="en-US" sz="4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4400" b="1" dirty="0" err="1" smtClean="0">
                <a:solidFill>
                  <a:srgbClr val="0070C0"/>
                </a:solidFill>
              </a:rPr>
              <a:t>o‘xshashligi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va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farqi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jihatidan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ayting</a:t>
            </a:r>
            <a:r>
              <a:rPr lang="en-US" sz="4400" b="1" dirty="0">
                <a:solidFill>
                  <a:srgbClr val="0070C0"/>
                </a:solidFill>
              </a:rPr>
              <a:t>.</a:t>
            </a:r>
            <a:endParaRPr lang="ru-RU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7463" cy="6854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016137"/>
            <a:ext cx="1959429" cy="184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79" y="552161"/>
            <a:ext cx="4232214" cy="5750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50241" y="901458"/>
            <a:ext cx="4118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   </a:t>
            </a:r>
            <a:r>
              <a:rPr lang="en-US" sz="4400" b="1" dirty="0" smtClean="0">
                <a:solidFill>
                  <a:srgbClr val="7030A0"/>
                </a:solidFill>
              </a:rPr>
              <a:t>Gul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23795" y="278453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Meva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90151" y="417660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 err="1" smtClean="0">
                <a:solidFill>
                  <a:srgbClr val="009900"/>
                </a:solidFill>
              </a:rPr>
              <a:t>Urug</a:t>
            </a:r>
            <a:r>
              <a:rPr lang="en-US" sz="4400" b="1" dirty="0" smtClean="0">
                <a:solidFill>
                  <a:srgbClr val="009900"/>
                </a:solidFill>
              </a:rPr>
              <a:t>‘ </a:t>
            </a:r>
            <a:endParaRPr lang="ru-RU" sz="4400" dirty="0">
              <a:solidFill>
                <a:srgbClr val="0099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47523" y="4153188"/>
            <a:ext cx="37474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3399"/>
                </a:solidFill>
              </a:rPr>
              <a:t>Ildiz</a:t>
            </a:r>
            <a:endParaRPr lang="ru-RU" sz="4400" dirty="0">
              <a:solidFill>
                <a:srgbClr val="FF3399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30813" y="77013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Barg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60993" y="2417651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 err="1" smtClean="0">
                <a:solidFill>
                  <a:srgbClr val="996600"/>
                </a:solidFill>
              </a:rPr>
              <a:t>Poya</a:t>
            </a:r>
            <a:endParaRPr lang="en-US" sz="4400" b="1" dirty="0">
              <a:solidFill>
                <a:srgbClr val="99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7463" cy="6854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016137"/>
            <a:ext cx="1959429" cy="184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14400" y="2647951"/>
            <a:ext cx="1066800" cy="400110"/>
          </a:xfrm>
          <a:prstGeom prst="rect">
            <a:avLst/>
          </a:prstGeom>
          <a:solidFill>
            <a:srgbClr val="FDF9F6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40" y="3531104"/>
            <a:ext cx="2197848" cy="29700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22668" y="851167"/>
            <a:ext cx="3898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</a:rPr>
              <a:t>O‘simlik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oziqlanishi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uchun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yorug‘lik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suv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havo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</a:rPr>
              <a:t>tuproq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zarur</a:t>
            </a:r>
            <a:r>
              <a:rPr lang="en-US" sz="3600" b="1" dirty="0">
                <a:solidFill>
                  <a:srgbClr val="7030A0"/>
                </a:solidFill>
              </a:rPr>
              <a:t>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297033"/>
            <a:ext cx="6541019" cy="62605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7978" y="320842"/>
            <a:ext cx="1315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</a:rPr>
              <a:t>Quyosh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nuri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070" y="3100968"/>
            <a:ext cx="2039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FF"/>
                </a:solidFill>
              </a:rPr>
              <a:t>Karbonat</a:t>
            </a:r>
            <a:r>
              <a:rPr lang="en-US" sz="2800" b="1" dirty="0" smtClean="0">
                <a:solidFill>
                  <a:srgbClr val="0066FF"/>
                </a:solidFill>
              </a:rPr>
              <a:t> </a:t>
            </a:r>
            <a:r>
              <a:rPr lang="en-US" sz="2800" b="1" dirty="0" err="1" smtClean="0">
                <a:solidFill>
                  <a:srgbClr val="0066FF"/>
                </a:solidFill>
              </a:rPr>
              <a:t>angidrid</a:t>
            </a:r>
            <a:endParaRPr lang="ru-RU" sz="2800" b="1" dirty="0">
              <a:solidFill>
                <a:srgbClr val="00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9961" y="920672"/>
            <a:ext cx="157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996600"/>
                </a:solidFill>
              </a:rPr>
              <a:t>kislorod</a:t>
            </a:r>
            <a:endParaRPr lang="ru-RU" sz="2800" b="1" dirty="0">
              <a:solidFill>
                <a:srgbClr val="99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0541" y="2586396"/>
            <a:ext cx="157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996600"/>
                </a:solidFill>
              </a:rPr>
              <a:t>kislorod</a:t>
            </a:r>
            <a:endParaRPr lang="ru-RU" sz="2800" b="1" dirty="0">
              <a:solidFill>
                <a:srgbClr val="99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90440" y="6099665"/>
            <a:ext cx="149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Suv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3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7463" cy="6854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016137"/>
            <a:ext cx="1959429" cy="184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413613" y="767886"/>
            <a:ext cx="9481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  </a:t>
            </a:r>
            <a:r>
              <a:rPr lang="en-US" sz="4400" b="1" dirty="0" err="1" smtClean="0">
                <a:solidFill>
                  <a:srgbClr val="FF0000"/>
                </a:solidFill>
              </a:rPr>
              <a:t>Hayot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sikli</a:t>
            </a:r>
            <a:r>
              <a:rPr lang="en-US" sz="4400" b="1" dirty="0" smtClean="0">
                <a:solidFill>
                  <a:srgbClr val="FF0000"/>
                </a:solidFill>
              </a:rPr>
              <a:t> – </a:t>
            </a:r>
            <a:r>
              <a:rPr lang="en-US" sz="4400" b="1" dirty="0" err="1" smtClean="0">
                <a:solidFill>
                  <a:srgbClr val="7030A0"/>
                </a:solidFill>
              </a:rPr>
              <a:t>barcha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rivojlanish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davri</a:t>
            </a:r>
            <a:r>
              <a:rPr lang="en-US" sz="4400" b="1" dirty="0" smtClean="0">
                <a:solidFill>
                  <a:srgbClr val="7030A0"/>
                </a:solidFill>
              </a:rPr>
              <a:t>, </a:t>
            </a:r>
            <a:r>
              <a:rPr lang="en-US" sz="4400" b="1" dirty="0" err="1" smtClean="0">
                <a:solidFill>
                  <a:srgbClr val="7030A0"/>
                </a:solidFill>
              </a:rPr>
              <a:t>butun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hayoti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va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nasl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qoldirishidir</a:t>
            </a:r>
            <a:r>
              <a:rPr lang="en-US" sz="4400" b="1" dirty="0" smtClean="0">
                <a:solidFill>
                  <a:srgbClr val="7030A0"/>
                </a:solidFill>
              </a:rPr>
              <a:t>.</a:t>
            </a:r>
            <a:endParaRPr lang="ru-RU" sz="44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10" y="2736102"/>
            <a:ext cx="7230472" cy="3421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37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7531" y="-2517531"/>
            <a:ext cx="7156938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0246" y="351692"/>
            <a:ext cx="10040816" cy="6101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13339" y="474785"/>
            <a:ext cx="9917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7030A0"/>
                </a:solidFill>
                <a:latin typeface="+mj-lt"/>
              </a:rPr>
              <a:t>Suvarakning</a:t>
            </a:r>
            <a:r>
              <a:rPr lang="en-US" sz="48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+mj-lt"/>
              </a:rPr>
              <a:t>hayot</a:t>
            </a:r>
            <a:r>
              <a:rPr lang="en-US" sz="48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+mj-lt"/>
              </a:rPr>
              <a:t>sikli</a:t>
            </a:r>
            <a:endParaRPr lang="ru-RU" sz="48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050" name="Picture 2" descr="Rossiyadagi hitchurlar turlari; Dekorativ va ekzotik xo&amp;#39;rozlar.  Xambachiklar tarkibining tavsifi va xususiyatlari, ularning navlari,  oziq-ovqat, ko&amp;#39;payishi va xamrachikka tegishli bo&amp;#39;lgan shaxsga xavf  tug&amp;#39;dira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305782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222</Words>
  <Application>Microsoft Office PowerPoint</Application>
  <PresentationFormat>Широкоэкранный</PresentationFormat>
  <Paragraphs>51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Sh. Abdulaziz</dc:creator>
  <cp:lastModifiedBy>Sh. Abdulaziz</cp:lastModifiedBy>
  <cp:revision>31</cp:revision>
  <dcterms:created xsi:type="dcterms:W3CDTF">2021-12-29T08:11:16Z</dcterms:created>
  <dcterms:modified xsi:type="dcterms:W3CDTF">2022-02-22T21:35:15Z</dcterms:modified>
</cp:coreProperties>
</file>