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9" r:id="rId3"/>
    <p:sldId id="271" r:id="rId4"/>
    <p:sldId id="272" r:id="rId5"/>
    <p:sldId id="258" r:id="rId6"/>
    <p:sldId id="273" r:id="rId7"/>
    <p:sldId id="267" r:id="rId8"/>
    <p:sldId id="261" r:id="rId9"/>
    <p:sldId id="263" r:id="rId10"/>
    <p:sldId id="264" r:id="rId11"/>
    <p:sldId id="265" r:id="rId12"/>
    <p:sldId id="266" r:id="rId13"/>
    <p:sldId id="269" r:id="rId14"/>
    <p:sldId id="275" r:id="rId15"/>
    <p:sldId id="262" r:id="rId16"/>
    <p:sldId id="274" r:id="rId17"/>
    <p:sldId id="268" r:id="rId18"/>
    <p:sldId id="260" r:id="rId1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513990-D1E3-495E-ADA9-CBA382AB7CD6}" type="datetimeFigureOut">
              <a:rPr lang="ru-RU" smtClean="0"/>
              <a:t>23.02.2022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0099F7-B022-4C00-A3E7-1B110C9CF5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15837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513990-D1E3-495E-ADA9-CBA382AB7CD6}" type="datetimeFigureOut">
              <a:rPr lang="ru-RU" smtClean="0"/>
              <a:t>23.02.2022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0099F7-B022-4C00-A3E7-1B110C9CF5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73767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513990-D1E3-495E-ADA9-CBA382AB7CD6}" type="datetimeFigureOut">
              <a:rPr lang="ru-RU" smtClean="0"/>
              <a:t>23.02.2022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0099F7-B022-4C00-A3E7-1B110C9CF5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5364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513990-D1E3-495E-ADA9-CBA382AB7CD6}" type="datetimeFigureOut">
              <a:rPr lang="ru-RU" smtClean="0"/>
              <a:t>23.02.2022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0099F7-B022-4C00-A3E7-1B110C9CF5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78959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513990-D1E3-495E-ADA9-CBA382AB7CD6}" type="datetimeFigureOut">
              <a:rPr lang="ru-RU" smtClean="0"/>
              <a:t>23.02.2022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0099F7-B022-4C00-A3E7-1B110C9CF5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37879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513990-D1E3-495E-ADA9-CBA382AB7CD6}" type="datetimeFigureOut">
              <a:rPr lang="ru-RU" smtClean="0"/>
              <a:t>23.02.2022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0099F7-B022-4C00-A3E7-1B110C9CF5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26848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513990-D1E3-495E-ADA9-CBA382AB7CD6}" type="datetimeFigureOut">
              <a:rPr lang="ru-RU" smtClean="0"/>
              <a:t>23.02.2022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0099F7-B022-4C00-A3E7-1B110C9CF5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06228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513990-D1E3-495E-ADA9-CBA382AB7CD6}" type="datetimeFigureOut">
              <a:rPr lang="ru-RU" smtClean="0"/>
              <a:t>23.02.2022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0099F7-B022-4C00-A3E7-1B110C9CF5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10960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513990-D1E3-495E-ADA9-CBA382AB7CD6}" type="datetimeFigureOut">
              <a:rPr lang="ru-RU" smtClean="0"/>
              <a:t>23.02.2022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0099F7-B022-4C00-A3E7-1B110C9CF5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2614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513990-D1E3-495E-ADA9-CBA382AB7CD6}" type="datetimeFigureOut">
              <a:rPr lang="ru-RU" smtClean="0"/>
              <a:t>23.02.2022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0099F7-B022-4C00-A3E7-1B110C9CF5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88348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513990-D1E3-495E-ADA9-CBA382AB7CD6}" type="datetimeFigureOut">
              <a:rPr lang="ru-RU" smtClean="0"/>
              <a:t>23.02.2022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0099F7-B022-4C00-A3E7-1B110C9CF5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68601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513990-D1E3-495E-ADA9-CBA382AB7CD6}" type="datetimeFigureOut">
              <a:rPr lang="ru-RU" smtClean="0"/>
              <a:t>23.02.2022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0099F7-B022-4C00-A3E7-1B110C9CF5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07371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jpeg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10" Type="http://schemas.openxmlformats.org/officeDocument/2006/relationships/image" Target="../media/image16.jpeg"/><Relationship Id="rId4" Type="http://schemas.openxmlformats.org/officeDocument/2006/relationships/image" Target="../media/image10.png"/><Relationship Id="rId9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225959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692857" y="1458710"/>
            <a:ext cx="657225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b="1" dirty="0" err="1" smtClean="0">
                <a:solidFill>
                  <a:schemeClr val="bg1"/>
                </a:solidFill>
              </a:rPr>
              <a:t>Tabiiy</a:t>
            </a:r>
            <a:r>
              <a:rPr lang="en-US" sz="8000" b="1" dirty="0" smtClean="0">
                <a:solidFill>
                  <a:schemeClr val="bg1"/>
                </a:solidFill>
              </a:rPr>
              <a:t> </a:t>
            </a:r>
            <a:r>
              <a:rPr lang="en-US" sz="8000" b="1" dirty="0" err="1" smtClean="0">
                <a:solidFill>
                  <a:schemeClr val="bg1"/>
                </a:solidFill>
              </a:rPr>
              <a:t>fanlar</a:t>
            </a:r>
            <a:endParaRPr lang="ru-RU" sz="8000" b="1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543800" y="3078139"/>
            <a:ext cx="33147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 smtClean="0">
                <a:solidFill>
                  <a:schemeClr val="bg2">
                    <a:lumMod val="25000"/>
                  </a:schemeClr>
                </a:solidFill>
              </a:rPr>
              <a:t>2-sinf</a:t>
            </a:r>
            <a:endParaRPr lang="ru-RU" sz="6000" b="1" dirty="0">
              <a:solidFill>
                <a:schemeClr val="bg2">
                  <a:lumMod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43645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400050"/>
            <a:ext cx="12192000" cy="758190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00262" y="857250"/>
            <a:ext cx="7991475" cy="51435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60892378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400050"/>
            <a:ext cx="12192000" cy="758190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54330" y="553731"/>
            <a:ext cx="9083340" cy="56743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59605674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400050"/>
            <a:ext cx="12192000" cy="758190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97994" y="691349"/>
            <a:ext cx="8196012" cy="53991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71903542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400050"/>
            <a:ext cx="12192000" cy="758190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6298" y="584033"/>
            <a:ext cx="10059403" cy="551196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95510224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1201400" y="-323850"/>
            <a:ext cx="1885950" cy="28575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8" name="Picture 4" descr="Free download Animal Backgrounds Cliparts Download Clip Art [1300x974] for  your Desktop, Mobile &amp;amp; Tablet | Explore 31+ Animals Backgrounds | Wallpaper  Animals, Animals Background, Backgrounds Animal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409700"/>
            <a:ext cx="12192000" cy="8267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105025" y="495300"/>
            <a:ext cx="798195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Jonsiz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tabiatga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suv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quyosh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havo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tuproq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misol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bo‘ladi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15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43926" y="1818739"/>
            <a:ext cx="5979755" cy="203233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29348" y="4010526"/>
            <a:ext cx="6257627" cy="19731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316543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400050"/>
            <a:ext cx="12192000" cy="758190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68404" y="479263"/>
            <a:ext cx="8173954" cy="5823274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33133327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1201400" y="-323850"/>
            <a:ext cx="1885950" cy="28575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8" name="Picture 4" descr="Free download Animal Backgrounds Cliparts Download Clip Art [1300x974] for  your Desktop, Mobile &amp;amp; Tablet | Explore 31+ Animals Backgrounds | Wallpaper  Animals, Animals Background, Backgrounds Animal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409700"/>
            <a:ext cx="12192000" cy="8267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105024" y="0"/>
            <a:ext cx="798195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Tirik</a:t>
            </a:r>
            <a:r>
              <a:rPr lang="en-US" sz="4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organizmlar</a:t>
            </a:r>
            <a:endParaRPr lang="ru-RU" sz="4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0288" y="944476"/>
            <a:ext cx="9571421" cy="53130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1744076" y="2247096"/>
            <a:ext cx="151247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Oziq-lanish</a:t>
            </a:r>
            <a:endParaRPr lang="ru-RU" sz="2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629023" y="4019749"/>
            <a:ext cx="18051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O‘sish</a:t>
            </a:r>
            <a:endParaRPr lang="ru-RU" sz="36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092237" y="1578976"/>
            <a:ext cx="191127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Nafas</a:t>
            </a:r>
            <a:r>
              <a:rPr lang="en-US" sz="3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olish</a:t>
            </a:r>
            <a:endParaRPr lang="ru-RU" sz="36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859128" y="4019749"/>
            <a:ext cx="151247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Ko‘pa-yish</a:t>
            </a:r>
            <a:endParaRPr lang="ru-RU" sz="2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590956" y="1985486"/>
            <a:ext cx="182561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Harakat-lanish</a:t>
            </a:r>
            <a:endParaRPr lang="ru-RU" sz="2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277008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400050"/>
            <a:ext cx="12192000" cy="758190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6330" y="735930"/>
            <a:ext cx="9571421" cy="53130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05951" y="1518578"/>
            <a:ext cx="2055395" cy="196196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8422" y="3165438"/>
            <a:ext cx="2569612" cy="265324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39550" y="851090"/>
            <a:ext cx="2357914" cy="227712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84958" y="3307540"/>
            <a:ext cx="1718251" cy="173373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Picture 2" descr="Tree PNG Transparent Clip Art Image​ | Gallery Yopriceville - High-Quality  Images and Transparent PNG Free Clipart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32724" y="1027555"/>
            <a:ext cx="2235016" cy="2247901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108356" y="5041271"/>
            <a:ext cx="798195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Tirik</a:t>
            </a:r>
            <a:r>
              <a:rPr lang="en-US" sz="4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organizmlar</a:t>
            </a:r>
            <a:endParaRPr lang="ru-RU" sz="4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045774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" y="428"/>
            <a:ext cx="12190476" cy="685714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895600" y="2133600"/>
            <a:ext cx="64008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b="1" dirty="0" err="1" smtClean="0">
                <a:solidFill>
                  <a:schemeClr val="bg1"/>
                </a:solidFill>
              </a:rPr>
              <a:t>E’tiboringiz</a:t>
            </a:r>
            <a:r>
              <a:rPr lang="en-US" sz="7200" b="1" dirty="0" smtClean="0">
                <a:solidFill>
                  <a:schemeClr val="bg1"/>
                </a:solidFill>
              </a:rPr>
              <a:t> </a:t>
            </a:r>
            <a:r>
              <a:rPr lang="en-US" sz="7200" b="1" dirty="0" err="1" smtClean="0">
                <a:solidFill>
                  <a:schemeClr val="bg1"/>
                </a:solidFill>
              </a:rPr>
              <a:t>uchun</a:t>
            </a:r>
            <a:r>
              <a:rPr lang="en-US" sz="7200" b="1" dirty="0" smtClean="0">
                <a:solidFill>
                  <a:schemeClr val="bg1"/>
                </a:solidFill>
              </a:rPr>
              <a:t> </a:t>
            </a:r>
            <a:r>
              <a:rPr lang="en-US" sz="7200" b="1" dirty="0" err="1" smtClean="0">
                <a:solidFill>
                  <a:schemeClr val="bg1"/>
                </a:solidFill>
              </a:rPr>
              <a:t>rahmat</a:t>
            </a:r>
            <a:r>
              <a:rPr lang="en-US" sz="7200" b="1" dirty="0" smtClean="0">
                <a:solidFill>
                  <a:schemeClr val="bg1"/>
                </a:solidFill>
              </a:rPr>
              <a:t>!</a:t>
            </a:r>
            <a:endParaRPr lang="ru-RU" sz="7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329565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" y="428"/>
            <a:ext cx="12190476" cy="685714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063933" y="1724293"/>
            <a:ext cx="86868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 b="1" dirty="0" smtClean="0">
                <a:solidFill>
                  <a:srgbClr val="FF0000"/>
                </a:solidFill>
              </a:rPr>
              <a:t>       </a:t>
            </a:r>
            <a:r>
              <a:rPr lang="en-US" sz="9600" b="1" dirty="0" err="1" smtClean="0">
                <a:solidFill>
                  <a:srgbClr val="FF0000"/>
                </a:solidFill>
              </a:rPr>
              <a:t>Mavzu</a:t>
            </a:r>
            <a:r>
              <a:rPr lang="en-US" sz="9600" b="1" dirty="0" smtClean="0">
                <a:solidFill>
                  <a:srgbClr val="FF0000"/>
                </a:solidFill>
              </a:rPr>
              <a:t>: </a:t>
            </a:r>
          </a:p>
          <a:p>
            <a:r>
              <a:rPr lang="en-US" sz="9600" b="1" dirty="0" smtClean="0">
                <a:solidFill>
                  <a:srgbClr val="FF0000"/>
                </a:solidFill>
              </a:rPr>
              <a:t>     </a:t>
            </a:r>
            <a:r>
              <a:rPr lang="en-US" sz="9600" b="1" dirty="0" err="1" smtClean="0">
                <a:solidFill>
                  <a:srgbClr val="002060"/>
                </a:solidFill>
              </a:rPr>
              <a:t>Takrorlash</a:t>
            </a:r>
            <a:endParaRPr lang="ru-RU" sz="96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682592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400050"/>
            <a:ext cx="12192000" cy="7581901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074821" y="631841"/>
            <a:ext cx="112776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36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v-SE" sz="3600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600" dirty="0" err="1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Turli</a:t>
            </a:r>
            <a:r>
              <a:rPr lang="en-US" sz="3600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rangdagi</a:t>
            </a:r>
            <a:r>
              <a:rPr lang="en-US" sz="36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bo‘yoqlarni</a:t>
            </a:r>
            <a:r>
              <a:rPr lang="en-US" sz="36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aralashtirib</a:t>
            </a:r>
            <a:r>
              <a:rPr lang="en-US" sz="36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yana</a:t>
            </a:r>
            <a:r>
              <a:rPr lang="en-US" sz="36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qanday</a:t>
            </a:r>
            <a:r>
              <a:rPr lang="en-US" sz="3600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600" dirty="0" err="1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ranglar</a:t>
            </a:r>
            <a:r>
              <a:rPr lang="en-US" sz="3600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hosil</a:t>
            </a:r>
            <a:r>
              <a:rPr lang="en-US" sz="36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qilish</a:t>
            </a:r>
            <a:r>
              <a:rPr lang="en-US" sz="36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mumkin</a:t>
            </a:r>
            <a:r>
              <a:rPr lang="en-US" sz="36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en-US" sz="3600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Tajribada</a:t>
            </a:r>
            <a:r>
              <a:rPr lang="en-US" sz="36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sinab</a:t>
            </a:r>
            <a:r>
              <a:rPr lang="en-US" sz="36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ko‘ring</a:t>
            </a:r>
            <a:r>
              <a:rPr lang="en-US" sz="36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600" dirty="0">
              <a:solidFill>
                <a:srgbClr val="0066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22967" y="2405952"/>
            <a:ext cx="8299601" cy="28483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15628227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15MmInnc9H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3197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400050"/>
            <a:ext cx="12192000" cy="758190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39745" y="682169"/>
            <a:ext cx="7912510" cy="541746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41014177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Slide background | Powerpoint background free, Background powerpoint,  Powerpoint background desig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364377" y="365760"/>
            <a:ext cx="77854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solidFill>
                  <a:srgbClr val="002060"/>
                </a:solidFill>
                <a:latin typeface="+mj-lt"/>
              </a:rPr>
              <a:t>4</a:t>
            </a:r>
            <a:endParaRPr lang="ru-RU" sz="3600" b="1" dirty="0">
              <a:solidFill>
                <a:srgbClr val="002060"/>
              </a:solidFill>
              <a:latin typeface="+mj-lt"/>
            </a:endParaRPr>
          </a:p>
        </p:txBody>
      </p:sp>
      <p:pic>
        <p:nvPicPr>
          <p:cNvPr id="5" name="PATx6jaXcq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70758" y="0"/>
            <a:ext cx="101727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29463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400050"/>
            <a:ext cx="12192000" cy="758190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66825" y="715269"/>
            <a:ext cx="4829175" cy="800100"/>
          </a:xfrm>
          <a:prstGeom prst="snip2DiagRect">
            <a:avLst>
              <a:gd name="adj1" fmla="val 0"/>
              <a:gd name="adj2" fmla="val 32540"/>
            </a:avLst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66825" y="1930294"/>
            <a:ext cx="2848202" cy="190815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42845" y="2200807"/>
            <a:ext cx="2730864" cy="190165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357960">
            <a:off x="7671994" y="2155497"/>
            <a:ext cx="2995377" cy="199227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6200000">
            <a:off x="1755120" y="4026426"/>
            <a:ext cx="1562841" cy="225586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3861" y="4197070"/>
            <a:ext cx="3522708" cy="209341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871287" y="710374"/>
            <a:ext cx="3560174" cy="1219920"/>
          </a:xfrm>
          <a:prstGeom prst="rect">
            <a:avLst/>
          </a:prstGeom>
        </p:spPr>
      </p:pic>
      <p:pic>
        <p:nvPicPr>
          <p:cNvPr id="10" name="Picture 2" descr="ZiyoNET › Audiokitoblar › Dunyo xalqlari urf-odatlari › O&amp;#39;zbek milliy matosi  - ATLAS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5957" y="4462792"/>
            <a:ext cx="2737350" cy="1383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4310294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400050"/>
            <a:ext cx="12192000" cy="758190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09687" y="1166812"/>
            <a:ext cx="9572625" cy="444817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79426045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400050"/>
            <a:ext cx="12192000" cy="758190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09737" y="762000"/>
            <a:ext cx="8772525" cy="53340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268022539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258</TotalTime>
  <Words>52</Words>
  <Application>Microsoft Office PowerPoint</Application>
  <PresentationFormat>Широкоэкранный</PresentationFormat>
  <Paragraphs>15</Paragraphs>
  <Slides>18</Slides>
  <Notes>0</Notes>
  <HiddenSlides>0</HiddenSlides>
  <MMClips>2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3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Sh. Abdulaziz</dc:creator>
  <cp:lastModifiedBy>Sh. Abdulaziz</cp:lastModifiedBy>
  <cp:revision>9</cp:revision>
  <dcterms:created xsi:type="dcterms:W3CDTF">2022-02-19T14:18:54Z</dcterms:created>
  <dcterms:modified xsi:type="dcterms:W3CDTF">2022-02-22T21:16:39Z</dcterms:modified>
</cp:coreProperties>
</file>