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72" r:id="rId5"/>
    <p:sldId id="258" r:id="rId6"/>
    <p:sldId id="273" r:id="rId7"/>
    <p:sldId id="267" r:id="rId8"/>
    <p:sldId id="261" r:id="rId9"/>
    <p:sldId id="263" r:id="rId10"/>
    <p:sldId id="264" r:id="rId11"/>
    <p:sldId id="265" r:id="rId12"/>
    <p:sldId id="266" r:id="rId13"/>
    <p:sldId id="269" r:id="rId14"/>
    <p:sldId id="275" r:id="rId15"/>
    <p:sldId id="262" r:id="rId16"/>
    <p:sldId id="274" r:id="rId17"/>
    <p:sldId id="268" r:id="rId18"/>
    <p:sldId id="26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583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37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36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89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87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8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22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096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61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83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860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3990-D1E3-495E-ADA9-CBA382AB7CD6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9F7-B022-4C00-A3E7-1B110C9CF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737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59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2857" y="1458710"/>
            <a:ext cx="6572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chemeClr val="bg1"/>
                </a:solidFill>
              </a:rPr>
              <a:t>Tabiiy</a:t>
            </a:r>
            <a:r>
              <a:rPr lang="en-US" sz="8000" b="1" dirty="0" smtClean="0">
                <a:solidFill>
                  <a:schemeClr val="bg1"/>
                </a:solidFill>
              </a:rPr>
              <a:t> </a:t>
            </a:r>
            <a:r>
              <a:rPr lang="en-US" sz="8000" b="1" dirty="0" err="1" smtClean="0">
                <a:solidFill>
                  <a:schemeClr val="bg1"/>
                </a:solidFill>
              </a:rPr>
              <a:t>fanlar</a:t>
            </a:r>
            <a:endParaRPr lang="ru-RU" sz="8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3800" y="3078139"/>
            <a:ext cx="331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</a:rPr>
              <a:t>2-sinf</a:t>
            </a:r>
            <a:endParaRPr lang="ru-RU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6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262" y="857250"/>
            <a:ext cx="7991475" cy="514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92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330" y="553731"/>
            <a:ext cx="9083340" cy="5674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05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994" y="691349"/>
            <a:ext cx="8196012" cy="539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03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98" y="584033"/>
            <a:ext cx="10059403" cy="5511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10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01400" y="-323850"/>
            <a:ext cx="1885950" cy="2857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Free download Animal Backgrounds Cliparts Download Clip Art [1300x974] for  your Desktop, Mobile &amp;amp; Tablet | Explore 31+ Animals Backgrounds | Wallpaper  Animals, Animals Background, Backgrounds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9700"/>
            <a:ext cx="12192000" cy="82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5025" y="495300"/>
            <a:ext cx="798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Jonsiz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tabiatga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quyosh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tuproq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misol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bo‘ladi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926" y="1818739"/>
            <a:ext cx="5979755" cy="2032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348" y="4010526"/>
            <a:ext cx="6257627" cy="19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65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404" y="479263"/>
            <a:ext cx="8173954" cy="58232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31333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01400" y="-323850"/>
            <a:ext cx="1885950" cy="2857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Free download Animal Backgrounds Cliparts Download Clip Art [1300x974] for  your Desktop, Mobile &amp;amp; Tablet | Explore 31+ Animals Backgrounds | Wallpaper  Animals, Animals Background, Backgrounds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9700"/>
            <a:ext cx="12192000" cy="82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05024" y="0"/>
            <a:ext cx="798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Tirik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organizmlar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88" y="944476"/>
            <a:ext cx="9571421" cy="531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44076" y="2247096"/>
            <a:ext cx="1512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Oziq-lanish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9023" y="4019749"/>
            <a:ext cx="180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O‘sish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2237" y="1578976"/>
            <a:ext cx="1911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Nafas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olish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9128" y="4019749"/>
            <a:ext cx="1512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Ko‘pa-yish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0956" y="1985486"/>
            <a:ext cx="182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Harakat-lanish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770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30" y="735930"/>
            <a:ext cx="9571421" cy="531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951" y="1518578"/>
            <a:ext cx="2055395" cy="1961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2" y="3165438"/>
            <a:ext cx="2569612" cy="26532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550" y="851090"/>
            <a:ext cx="2357914" cy="22771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958" y="3307540"/>
            <a:ext cx="1718251" cy="1733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Tree PNG Transparent Clip Art Image​ | Gallery Yopriceville - High-Quality  Images and Transparent PNG Free Clip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24" y="1027555"/>
            <a:ext cx="2235016" cy="2247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8356" y="5041271"/>
            <a:ext cx="7981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Tirik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organizmlar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45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2133600"/>
            <a:ext cx="64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</a:rPr>
              <a:t>E’tiboringiz</a:t>
            </a:r>
            <a:r>
              <a:rPr lang="en-US" sz="7200" b="1" dirty="0" smtClean="0">
                <a:solidFill>
                  <a:schemeClr val="bg1"/>
                </a:solidFill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</a:rPr>
              <a:t>uchun</a:t>
            </a:r>
            <a:r>
              <a:rPr lang="en-US" sz="7200" b="1" dirty="0" smtClean="0">
                <a:solidFill>
                  <a:schemeClr val="bg1"/>
                </a:solidFill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</a:rPr>
              <a:t>rahmat</a:t>
            </a:r>
            <a:r>
              <a:rPr lang="en-US" sz="7200" b="1" dirty="0" smtClean="0">
                <a:solidFill>
                  <a:schemeClr val="bg1"/>
                </a:solidFill>
              </a:rPr>
              <a:t>!</a:t>
            </a:r>
            <a:endParaRPr lang="ru-RU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95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3933" y="1724293"/>
            <a:ext cx="868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       </a:t>
            </a:r>
            <a:r>
              <a:rPr lang="en-US" sz="9600" b="1" dirty="0" err="1" smtClean="0">
                <a:solidFill>
                  <a:srgbClr val="FF0000"/>
                </a:solidFill>
              </a:rPr>
              <a:t>Mavzu</a:t>
            </a:r>
            <a:r>
              <a:rPr lang="en-US" sz="96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9600" b="1" dirty="0" smtClean="0">
                <a:solidFill>
                  <a:srgbClr val="FF0000"/>
                </a:solidFill>
              </a:rPr>
              <a:t>     </a:t>
            </a:r>
            <a:r>
              <a:rPr lang="en-US" sz="9600" b="1" dirty="0" err="1" smtClean="0">
                <a:solidFill>
                  <a:srgbClr val="002060"/>
                </a:solidFill>
              </a:rPr>
              <a:t>Takrorlash</a:t>
            </a:r>
            <a:endParaRPr lang="ru-RU" sz="9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25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4821" y="631841"/>
            <a:ext cx="1127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Turli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rangdagi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bo‘yoqlarni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aralashtirib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yana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qanday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ranglar</a:t>
            </a:r>
            <a:r>
              <a:rPr lang="en-US" sz="36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hosil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qilish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mumkin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Tajribada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sinab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ko‘ring</a:t>
            </a:r>
            <a:r>
              <a:rPr lang="en-US" sz="3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67" y="2405952"/>
            <a:ext cx="8299601" cy="2848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6282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MmInnc9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745" y="682169"/>
            <a:ext cx="7912510" cy="54174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141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 background | Powerpoint background free, Background powerpoint,  Powerpoint background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377" y="365760"/>
            <a:ext cx="778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+mj-lt"/>
              </a:rPr>
              <a:t>4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ATx6jaXc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758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825" y="715269"/>
            <a:ext cx="4829175" cy="800100"/>
          </a:xfrm>
          <a:prstGeom prst="snip2DiagRect">
            <a:avLst>
              <a:gd name="adj1" fmla="val 0"/>
              <a:gd name="adj2" fmla="val 3254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25" y="1930294"/>
            <a:ext cx="2848202" cy="190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845" y="2200807"/>
            <a:ext cx="2730864" cy="19016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7960">
            <a:off x="7671994" y="2155497"/>
            <a:ext cx="2995377" cy="1992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755120" y="4026426"/>
            <a:ext cx="1562841" cy="22558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61" y="4197070"/>
            <a:ext cx="3522708" cy="20934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1287" y="710374"/>
            <a:ext cx="3560174" cy="1219920"/>
          </a:xfrm>
          <a:prstGeom prst="rect">
            <a:avLst/>
          </a:prstGeom>
        </p:spPr>
      </p:pic>
      <p:pic>
        <p:nvPicPr>
          <p:cNvPr id="10" name="Picture 2" descr="ZiyoNET › Audiokitoblar › Dunyo xalqlari urf-odatlari › O&amp;#39;zbek milliy matosi  - ATLA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957" y="4462792"/>
            <a:ext cx="2737350" cy="138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10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87" y="1166812"/>
            <a:ext cx="9572625" cy="4448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426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581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37" y="762000"/>
            <a:ext cx="8772525" cy="533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8022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52</Words>
  <Application>Microsoft Office PowerPoint</Application>
  <PresentationFormat>Широкоэкранный</PresentationFormat>
  <Paragraphs>15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Sh. Abdulaziz</dc:creator>
  <cp:lastModifiedBy>Sh. Abdulaziz</cp:lastModifiedBy>
  <cp:revision>9</cp:revision>
  <dcterms:created xsi:type="dcterms:W3CDTF">2022-02-19T14:18:54Z</dcterms:created>
  <dcterms:modified xsi:type="dcterms:W3CDTF">2022-02-22T21:16:39Z</dcterms:modified>
</cp:coreProperties>
</file>