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8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2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33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9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84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7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1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8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15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8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92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90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17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9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2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7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4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6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5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1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4" r="50000"/>
          <a:stretch/>
        </p:blipFill>
        <p:spPr>
          <a:xfrm flipV="1">
            <a:off x="0" y="0"/>
            <a:ext cx="6096000" cy="1600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4" r="50000"/>
          <a:stretch/>
        </p:blipFill>
        <p:spPr>
          <a:xfrm flipH="1" flipV="1">
            <a:off x="6096000" y="0"/>
            <a:ext cx="6096000" cy="1600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3" t="23333" r="32597" b="38876"/>
          <a:stretch/>
        </p:blipFill>
        <p:spPr>
          <a:xfrm flipV="1">
            <a:off x="0" y="1600200"/>
            <a:ext cx="12192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6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84FD-431E-4499-A324-3550268E3FC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0A244-54CD-43F4-8EC4-5103E39A5326}" type="slidenum">
              <a:rPr lang="ru-RU" smtClean="0"/>
              <a:t>‹#›</a:t>
            </a:fld>
            <a:endParaRPr lang="ru-RU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4" r="50000"/>
          <a:stretch/>
        </p:blipFill>
        <p:spPr>
          <a:xfrm flipV="1">
            <a:off x="0" y="0"/>
            <a:ext cx="6096000" cy="1600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4" r="50000"/>
          <a:stretch/>
        </p:blipFill>
        <p:spPr>
          <a:xfrm flipH="1" flipV="1">
            <a:off x="6096000" y="0"/>
            <a:ext cx="6096000" cy="1600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3" t="23333" r="32597" b="38876"/>
          <a:stretch/>
        </p:blipFill>
        <p:spPr>
          <a:xfrm flipV="1">
            <a:off x="0" y="1600200"/>
            <a:ext cx="12192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microsoft.com/office/2007/relationships/hdphoto" Target="../media/hdphoto3.wd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microsoft.com/office/2007/relationships/hdphoto" Target="../media/hdphoto5.wdp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412" y="2241080"/>
            <a:ext cx="5951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6958" y="3611879"/>
            <a:ext cx="33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0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1664" y="2027426"/>
            <a:ext cx="10131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Mavzu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6000" b="1" dirty="0" smtClean="0">
                <a:solidFill>
                  <a:srgbClr val="FF0000"/>
                </a:solidFill>
              </a:rPr>
              <a:t>YER </a:t>
            </a:r>
            <a:r>
              <a:rPr lang="en-US" sz="6000" b="1" dirty="0">
                <a:solidFill>
                  <a:srgbClr val="FF0000"/>
                </a:solidFill>
              </a:rPr>
              <a:t>YUZIDAGI SOVUQ</a:t>
            </a:r>
          </a:p>
          <a:p>
            <a:r>
              <a:rPr lang="en-US" sz="6000" b="1" dirty="0">
                <a:solidFill>
                  <a:srgbClr val="FF0000"/>
                </a:solidFill>
              </a:rPr>
              <a:t>VA ISSIQ JOYLAR</a:t>
            </a:r>
            <a:endParaRPr lang="ru-RU" sz="13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69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821" y="0"/>
            <a:ext cx="7675179" cy="68605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25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03" y="-411480"/>
            <a:ext cx="3806428" cy="4236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534655" cy="685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53440" y="3725936"/>
            <a:ext cx="11058144" cy="190676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3440" y="2267712"/>
            <a:ext cx="11058144" cy="140208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3440" y="451104"/>
            <a:ext cx="5401056" cy="125577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24128" y="573024"/>
            <a:ext cx="4498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Nega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yer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yuzining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hamma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joyida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harorat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turlicha</a:t>
            </a:r>
            <a:r>
              <a:rPr lang="en-US" sz="2400" dirty="0">
                <a:solidFill>
                  <a:srgbClr val="7030A0"/>
                </a:solidFill>
              </a:rPr>
              <a:t>?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4128" y="2426208"/>
            <a:ext cx="100827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Yer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yuzidagi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issiq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joylar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yil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davomida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quyoshdan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eng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ko‘p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yorug‘lik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issiqlik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oladi</a:t>
            </a:r>
            <a:r>
              <a:rPr lang="en-US" sz="2400" dirty="0">
                <a:solidFill>
                  <a:srgbClr val="7030A0"/>
                </a:solidFill>
              </a:rPr>
              <a:t>. Shu </a:t>
            </a:r>
            <a:r>
              <a:rPr lang="en-US" sz="2400" dirty="0" err="1">
                <a:solidFill>
                  <a:srgbClr val="7030A0"/>
                </a:solidFill>
              </a:rPr>
              <a:t>sababli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bunday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joylarda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qorli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sovuq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qish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deyarli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kuzatilmaydi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Yer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yuzasidagi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eng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yuqori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harorat</a:t>
            </a:r>
            <a:r>
              <a:rPr lang="en-US" sz="2400" dirty="0">
                <a:solidFill>
                  <a:srgbClr val="7030A0"/>
                </a:solidFill>
              </a:rPr>
              <a:t> 1922-yilda </a:t>
            </a:r>
            <a:r>
              <a:rPr lang="en-US" sz="2400" b="1" dirty="0" err="1" smtClean="0">
                <a:solidFill>
                  <a:srgbClr val="7030A0"/>
                </a:solidFill>
              </a:rPr>
              <a:t>Afrika</a:t>
            </a:r>
            <a:r>
              <a:rPr lang="en-US" sz="2400" dirty="0" err="1" smtClean="0">
                <a:solidFill>
                  <a:srgbClr val="7030A0"/>
                </a:solidFill>
              </a:rPr>
              <a:t>da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qayd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etilgan</a:t>
            </a:r>
            <a:r>
              <a:rPr lang="en-US" sz="2400" b="1" dirty="0">
                <a:solidFill>
                  <a:srgbClr val="7030A0"/>
                </a:solidFill>
              </a:rPr>
              <a:t>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U </a:t>
            </a:r>
            <a:r>
              <a:rPr lang="en-US" sz="2400" dirty="0" err="1">
                <a:solidFill>
                  <a:srgbClr val="7030A0"/>
                </a:solidFill>
              </a:rPr>
              <a:t>yerda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qahraton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qish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deyarli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bo‘lmaydi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Afrikada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yilning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iliq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qurg‘oqchil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davri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qish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hisoblanadi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Afrikaning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yog‘in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kam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yog‘adigan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havo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harorati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yuqori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bo‘lgan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joylarida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cho‘llar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vujudga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kelgan</a:t>
            </a:r>
            <a:r>
              <a:rPr lang="en-US" sz="2400" dirty="0">
                <a:solidFill>
                  <a:srgbClr val="7030A0"/>
                </a:solidFill>
              </a:rPr>
              <a:t>. </a:t>
            </a:r>
            <a:r>
              <a:rPr lang="en-US" sz="2400" dirty="0" err="1">
                <a:solidFill>
                  <a:srgbClr val="7030A0"/>
                </a:solidFill>
              </a:rPr>
              <a:t>Ulardan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eng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kattasi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– </a:t>
            </a:r>
            <a:r>
              <a:rPr lang="en-US" sz="2400" b="1" dirty="0" err="1">
                <a:solidFill>
                  <a:srgbClr val="7030A0"/>
                </a:solidFill>
              </a:rPr>
              <a:t>Sahroyi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Kabir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cho‘li</a:t>
            </a:r>
            <a:r>
              <a:rPr lang="en-US" sz="2400" dirty="0">
                <a:solidFill>
                  <a:srgbClr val="7030A0"/>
                </a:solidFill>
              </a:rPr>
              <a:t>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U </a:t>
            </a:r>
            <a:r>
              <a:rPr lang="en-US" sz="2400" dirty="0">
                <a:solidFill>
                  <a:srgbClr val="7030A0"/>
                </a:solidFill>
              </a:rPr>
              <a:t>“</a:t>
            </a:r>
            <a:r>
              <a:rPr lang="en-US" sz="2400" dirty="0" err="1">
                <a:solidFill>
                  <a:srgbClr val="7030A0"/>
                </a:solidFill>
              </a:rPr>
              <a:t>katta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cho‘l</a:t>
            </a:r>
            <a:r>
              <a:rPr lang="en-US" sz="2400" dirty="0">
                <a:solidFill>
                  <a:srgbClr val="7030A0"/>
                </a:solidFill>
              </a:rPr>
              <a:t>” </a:t>
            </a:r>
            <a:r>
              <a:rPr lang="en-US" sz="2400" dirty="0" err="1">
                <a:solidFill>
                  <a:srgbClr val="7030A0"/>
                </a:solidFill>
              </a:rPr>
              <a:t>degan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ma’noni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bildiradi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ru-RU" sz="2400" dirty="0">
              <a:solidFill>
                <a:srgbClr val="7030A0"/>
              </a:solidFill>
            </a:endParaRPr>
          </a:p>
          <a:p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282"/>
            <a:ext cx="12192000" cy="5135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463295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15524" y="582987"/>
            <a:ext cx="5843772" cy="92941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792" y="2302656"/>
            <a:ext cx="11058144" cy="2330303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41248" y="816864"/>
            <a:ext cx="5049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Nega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cho‘llarda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harorat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yuqori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bo‘ladi</a:t>
            </a:r>
            <a:r>
              <a:rPr lang="en-US" sz="2400" dirty="0">
                <a:solidFill>
                  <a:srgbClr val="00B050"/>
                </a:solidFill>
              </a:rPr>
              <a:t>?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248" y="2426208"/>
            <a:ext cx="90397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Yer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yuzida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issiq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err="1">
                <a:solidFill>
                  <a:srgbClr val="00B050"/>
                </a:solidFill>
              </a:rPr>
              <a:t>lekin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seryog‘in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joylar</a:t>
            </a:r>
            <a:r>
              <a:rPr lang="en-US" sz="2400" dirty="0">
                <a:solidFill>
                  <a:srgbClr val="00B050"/>
                </a:solidFill>
              </a:rPr>
              <a:t> ham bor. </a:t>
            </a:r>
            <a:endParaRPr lang="ru-RU" sz="2400" dirty="0" smtClean="0">
              <a:solidFill>
                <a:srgbClr val="00B050"/>
              </a:solidFill>
            </a:endParaRPr>
          </a:p>
          <a:p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en-US" sz="2400" dirty="0" err="1" smtClean="0">
                <a:solidFill>
                  <a:srgbClr val="00B050"/>
                </a:solidFill>
              </a:rPr>
              <a:t>Bunday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joylarda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qalin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o‘t-o‘simliklardan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iborat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o‘rmonlar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yuzaga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keladi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  <a:endParaRPr lang="ru-RU" sz="2400" dirty="0" smtClean="0">
              <a:solidFill>
                <a:srgbClr val="00B050"/>
              </a:solidFill>
            </a:endParaRP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err="1" smtClean="0">
                <a:solidFill>
                  <a:srgbClr val="00B050"/>
                </a:solidFill>
              </a:rPr>
              <a:t>Afrikada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ham </a:t>
            </a:r>
            <a:r>
              <a:rPr lang="en-US" sz="2400" dirty="0" err="1">
                <a:solidFill>
                  <a:srgbClr val="00B050"/>
                </a:solidFill>
              </a:rPr>
              <a:t>bunday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o‘rmonlar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ko‘p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76" y="3600272"/>
            <a:ext cx="4334256" cy="4334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22" b="97548" l="6556" r="90000">
                        <a14:foregroundMark x1="32667" y1="55995" x2="39444" y2="65804"/>
                        <a14:foregroundMark x1="35000" y1="89101" x2="35000" y2="89101"/>
                        <a14:foregroundMark x1="34667" y1="83924" x2="34667" y2="83924"/>
                        <a14:foregroundMark x1="31778" y1="83924" x2="31778" y2="83924"/>
                        <a14:foregroundMark x1="31667" y1="89237" x2="31667" y2="89237"/>
                        <a14:foregroundMark x1="31667" y1="84877" x2="31667" y2="84877"/>
                        <a14:foregroundMark x1="40778" y1="84877" x2="40778" y2="84877"/>
                        <a14:foregroundMark x1="40222" y1="88692" x2="40222" y2="88692"/>
                        <a14:foregroundMark x1="40667" y1="87602" x2="40667" y2="87602"/>
                        <a14:foregroundMark x1="41222" y1="86512" x2="41222" y2="86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60" y="3183992"/>
            <a:ext cx="4917728" cy="401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9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17" y="1"/>
            <a:ext cx="12204817" cy="67998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4" b="96987" l="434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77" y="4373744"/>
            <a:ext cx="3259031" cy="24690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91" b="90000" l="4111" r="94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36" y="4178772"/>
            <a:ext cx="5641848" cy="2758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7160206" cy="480364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81941" y="4005353"/>
            <a:ext cx="10806067" cy="1590775"/>
          </a:xfrm>
          <a:prstGeom prst="roundRect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1942" y="1974289"/>
            <a:ext cx="10806067" cy="1793039"/>
          </a:xfrm>
          <a:prstGeom prst="roundRect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0444" y="598040"/>
            <a:ext cx="10806067" cy="1072263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97280" y="738199"/>
            <a:ext cx="10375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Yer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yuzida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doimiy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sovuq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harorat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hukmronlik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qiladigan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joylar</a:t>
            </a:r>
            <a:r>
              <a:rPr lang="en-US" sz="2400" dirty="0">
                <a:solidFill>
                  <a:srgbClr val="FF0000"/>
                </a:solidFill>
              </a:rPr>
              <a:t> ham bor. </a:t>
            </a:r>
            <a:r>
              <a:rPr lang="en-US" sz="2400" dirty="0" err="1">
                <a:solidFill>
                  <a:srgbClr val="FF0000"/>
                </a:solidFill>
              </a:rPr>
              <a:t>Bunga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asosiy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sabab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–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quyosh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nuri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tushishidir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2075396"/>
            <a:ext cx="1037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Yer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yuzidagi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doimiy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sovuq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joylardan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Arktika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U </a:t>
            </a:r>
            <a:r>
              <a:rPr lang="en-US" sz="2400" dirty="0" err="1">
                <a:solidFill>
                  <a:srgbClr val="FF0000"/>
                </a:solidFill>
              </a:rPr>
              <a:t>asosan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suzib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yuruvchi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muzlar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aysberglar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bilan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qoplangan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</a:rPr>
              <a:t>Arktikada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oqayiqlarni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uchratish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mumkin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Bundan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tashqari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baland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tog‘larning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cho‘qqilari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ham </a:t>
            </a:r>
            <a:r>
              <a:rPr lang="en-US" sz="2400" dirty="0" err="1">
                <a:solidFill>
                  <a:srgbClr val="FF0000"/>
                </a:solidFill>
              </a:rPr>
              <a:t>doimiy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qor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muzliklardan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iborat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sovuq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joylar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hisoblanadi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4151256"/>
            <a:ext cx="1037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Yer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yuzidagi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sovuq</a:t>
            </a:r>
            <a:r>
              <a:rPr lang="en-US" sz="2400" dirty="0">
                <a:solidFill>
                  <a:srgbClr val="FF0000"/>
                </a:solidFill>
              </a:rPr>
              <a:t> joy – </a:t>
            </a:r>
            <a:r>
              <a:rPr lang="en-US" sz="2400" b="1" dirty="0" err="1">
                <a:solidFill>
                  <a:srgbClr val="FF0000"/>
                </a:solidFill>
              </a:rPr>
              <a:t>Antarktida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U </a:t>
            </a:r>
            <a:r>
              <a:rPr lang="en-US" sz="2400" dirty="0" err="1">
                <a:solidFill>
                  <a:srgbClr val="FF0000"/>
                </a:solidFill>
              </a:rPr>
              <a:t>yerda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yil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davomida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sovuq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havo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izg‘irin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shamol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hukmron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Antarktidada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ko‘p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qor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yog‘ib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doimiy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muzliklar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hosil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bo‘lgan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Antarktida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muzliklarida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pingvinlarni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uchratish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mumkin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8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17" y="1"/>
            <a:ext cx="12204817" cy="6799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7160206" cy="480364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86557" y="1095381"/>
            <a:ext cx="10806067" cy="1793039"/>
          </a:xfrm>
          <a:prstGeom prst="roundRect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74" b="96987" l="434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77" y="4373744"/>
            <a:ext cx="3259031" cy="2469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91" b="90000" l="4111" r="94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36" y="4178772"/>
            <a:ext cx="5641848" cy="27582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4128" y="1231392"/>
            <a:ext cx="91419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Nega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Yer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yuzida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issiq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sovuq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joylar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mavjud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Yerning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sovuq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joylarida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qaysi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hayvonlar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yashaydi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12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16352" y="212511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5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1221942B-8211-4BDB-84DC-7761E18CEC25}" vid="{3C7C254C-2CA3-4AD2-B3EE-EBE365CA87D9}"/>
    </a:ext>
  </a:extLst>
</a:theme>
</file>

<file path=ppt/theme/theme2.xml><?xml version="1.0" encoding="utf-8"?>
<a:theme xmlns:a="http://schemas.openxmlformats.org/drawingml/2006/main" name="1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1221942B-8211-4BDB-84DC-7761E18CEC25}" vid="{3C7C254C-2CA3-4AD2-B3EE-EBE365CA87D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247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Тема10</vt:lpstr>
      <vt:lpstr>1_Тема10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2021-11-16T17:36:12Z</dcterms:created>
  <dcterms:modified xsi:type="dcterms:W3CDTF">2021-11-16T18:12:57Z</dcterms:modified>
</cp:coreProperties>
</file>