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9" r:id="rId2"/>
    <p:sldId id="256" r:id="rId3"/>
    <p:sldId id="269" r:id="rId4"/>
    <p:sldId id="270" r:id="rId5"/>
    <p:sldId id="271" r:id="rId6"/>
    <p:sldId id="272" r:id="rId7"/>
    <p:sldId id="273" r:id="rId8"/>
    <p:sldId id="274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33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1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1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23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69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958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9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3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89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36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5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6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6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6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08AA7B-A742-4387-8C7A-C06896335CC2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412" y="2241080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6958" y="3611879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609" y="1523274"/>
            <a:ext cx="6851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Mavzu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bob </a:t>
            </a:r>
            <a:r>
              <a:rPr lang="en-US" sz="6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yuzasidan</a:t>
            </a: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takrorlash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98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12427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1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Vulqon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otilgan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paytda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sodir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bo‘ladigan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yer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qimirlashlari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nima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deb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ataladi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shamol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b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zilzila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c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lava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d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portlash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46" y="2152760"/>
            <a:ext cx="311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zilzila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9" y="2860646"/>
            <a:ext cx="3200401" cy="304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0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12427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es-E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Tekisliklarda yer yuzasi holatining </a:t>
            </a:r>
            <a:r>
              <a:rPr lang="es-E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o‘zga-</a:t>
            </a:r>
          </a:p>
          <a:p>
            <a:r>
              <a:rPr lang="es-E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ishiga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ko‘rsatuvchi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omillarni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13" y="2598592"/>
            <a:ext cx="8653388" cy="218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6400803" y="2598592"/>
            <a:ext cx="2272144" cy="2181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1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972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v-SE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v-SE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Zilzila paytida bino ichida qilish mumkin </a:t>
            </a:r>
            <a:r>
              <a:rPr lang="sv-SE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bo‘lmagan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harakatlarga</a:t>
            </a:r>
            <a:r>
              <a:rPr 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600" dirty="0">
              <a:solidFill>
                <a:srgbClr val="0099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387" y="2341410"/>
            <a:ext cx="929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Dearazadan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sakrashga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urunmaslik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gugurt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sham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yoqish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olovdan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endParaRPr lang="en-US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4100947"/>
            <a:ext cx="1330036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8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1242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yuzidagi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havzasini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255" y="2512868"/>
            <a:ext cx="7408670" cy="1782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30036" y="4738255"/>
            <a:ext cx="939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1-javob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okean</a:t>
            </a:r>
            <a:endParaRPr lang="ru-RU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12427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</a:t>
            </a:r>
            <a:r>
              <a:rPr lang="nn-NO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Insonlar bunyod etgan sun’iy daryo qanday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nomlanadi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b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ombori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d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dengiz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0794" y="2604102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kanal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8" y="2840181"/>
            <a:ext cx="2067791" cy="29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12427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Tasvirlangan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havzasi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 </a:t>
            </a:r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en-US" sz="36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maqsadlarda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mumkinligi</a:t>
            </a:r>
            <a:endParaRPr lang="en-US" sz="36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fikr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bildiring</a:t>
            </a:r>
            <a:r>
              <a:rPr lang="en-US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600" dirty="0">
              <a:solidFill>
                <a:srgbClr val="6633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08301" y="4940922"/>
            <a:ext cx="1242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-okean,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2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-dengiz,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3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-ko‘l, 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-daryo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128" y="3029540"/>
            <a:ext cx="7408670" cy="1782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745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8535" y="2159246"/>
            <a:ext cx="595547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03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250</TotalTime>
  <Words>167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Garamond</vt:lpstr>
      <vt:lpstr>Tahoma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Sh. Abdulaziz</cp:lastModifiedBy>
  <cp:revision>21</cp:revision>
  <dcterms:created xsi:type="dcterms:W3CDTF">2021-11-10T14:25:42Z</dcterms:created>
  <dcterms:modified xsi:type="dcterms:W3CDTF">2021-11-20T03:11:13Z</dcterms:modified>
</cp:coreProperties>
</file>