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3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6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0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4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3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AAF3-9FAC-4FAD-8CA4-80E87A639AF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62F3-4224-452B-8825-94D9C4C73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6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кология: почему предприятиям должно быть выгодно переходить на новые 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408" y="2612219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219" y="4122867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7882" y="2195421"/>
            <a:ext cx="5558117" cy="2850776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Николаевщине ферма «Оазис» уплатила ₴366 тысяч штрафа за вред экологии |  НикВести — Новости Никола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8871" y="1640541"/>
            <a:ext cx="10555941" cy="2998694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80027" y="2133062"/>
            <a:ext cx="98459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INSONNING TABIIY</a:t>
            </a:r>
          </a:p>
          <a:p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BOYLIKLARGA TA’SIRI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6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400" t="-407" r="22656" b="38759"/>
          <a:stretch/>
        </p:blipFill>
        <p:spPr>
          <a:xfrm>
            <a:off x="-84129" y="-58615"/>
            <a:ext cx="12276129" cy="691661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3746" y="1048871"/>
            <a:ext cx="11080377" cy="4410635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9149" y="1404824"/>
            <a:ext cx="10112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MT"/>
              </a:rPr>
              <a:t>Inson</a:t>
            </a:r>
            <a:r>
              <a:rPr lang="en-US" sz="40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MT"/>
              </a:rPr>
              <a:t>tabiatga</a:t>
            </a:r>
            <a:r>
              <a:rPr lang="en-US" sz="40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MT"/>
              </a:rPr>
              <a:t>qanday</a:t>
            </a:r>
            <a:r>
              <a:rPr lang="en-US" sz="40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MT"/>
              </a:rPr>
              <a:t>ta’sir</a:t>
            </a:r>
            <a:r>
              <a:rPr lang="en-US" sz="40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MT"/>
              </a:rPr>
              <a:t>ko‘rsatadi</a:t>
            </a:r>
            <a:r>
              <a:rPr lang="en-US" sz="4000" b="1" dirty="0">
                <a:solidFill>
                  <a:srgbClr val="7030A0"/>
                </a:solidFill>
                <a:latin typeface="ArialMT"/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32" y="2174634"/>
            <a:ext cx="107073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Insonlar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ekin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ekadilar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binolar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quradilar</a:t>
            </a:r>
            <a:r>
              <a:rPr lang="en-US" sz="3600" b="1" dirty="0" smtClean="0">
                <a:solidFill>
                  <a:srgbClr val="00B050"/>
                </a:solidFill>
                <a:latin typeface="ArialMT"/>
              </a:rPr>
              <a:t>,</a:t>
            </a:r>
            <a:r>
              <a:rPr lang="ru-RU" sz="3600" b="1" dirty="0" smtClean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MT"/>
              </a:rPr>
              <a:t>mevali</a:t>
            </a:r>
            <a:r>
              <a:rPr lang="en-US" sz="3600" b="1" dirty="0" smtClean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bog‘lar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bunyod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MT"/>
              </a:rPr>
              <a:t>etadilar</a:t>
            </a:r>
            <a:r>
              <a:rPr lang="en-US" sz="3600" b="1" dirty="0">
                <a:solidFill>
                  <a:srgbClr val="00B050"/>
                </a:solidFill>
                <a:latin typeface="ArialMT"/>
              </a:rPr>
              <a:t>. </a:t>
            </a:r>
            <a:endParaRPr lang="ru-RU" sz="3600" b="1" dirty="0" smtClean="0">
              <a:solidFill>
                <a:srgbClr val="00B050"/>
              </a:solidFill>
              <a:latin typeface="ArialMT"/>
            </a:endParaRPr>
          </a:p>
          <a:p>
            <a:endParaRPr lang="ru-RU" sz="3200" dirty="0" smtClean="0">
              <a:solidFill>
                <a:srgbClr val="7030A0"/>
              </a:solidFill>
              <a:latin typeface="ArialMT"/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MT"/>
              </a:rPr>
              <a:t>Shu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MT"/>
              </a:rPr>
              <a:t>bilan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MT"/>
              </a:rPr>
              <a:t>birga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MT"/>
              </a:rPr>
              <a:t>,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MT"/>
              </a:rPr>
              <a:t>daraxtzorlarni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MT"/>
              </a:rPr>
              <a:t>kesib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MT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MT"/>
              </a:rPr>
              <a:t>ekinzorlarga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MT"/>
              </a:rPr>
              <a:t>aylantiradilar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MT"/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43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00" t="13594" r="6500" b="13875"/>
          <a:stretch/>
        </p:blipFill>
        <p:spPr>
          <a:xfrm>
            <a:off x="-1297858" y="-1106130"/>
            <a:ext cx="14615652" cy="82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фере экологии повышаются штрафы за нарушения, вводятся новые санкции | 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48640" y="640080"/>
            <a:ext cx="10829109" cy="5225143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8640" y="389851"/>
            <a:ext cx="10995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ArialMT"/>
              </a:rPr>
              <a:t>Insonning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MT"/>
              </a:rPr>
              <a:t>tabiatga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MT"/>
              </a:rPr>
              <a:t>salbiy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MT"/>
              </a:rPr>
              <a:t>ta’siri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havonini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floslanishiga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,</a:t>
            </a:r>
            <a:r>
              <a:rPr lang="ru-RU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sv-SE" sz="3200" b="1" dirty="0" smtClean="0">
                <a:solidFill>
                  <a:srgbClr val="7030A0"/>
                </a:solidFill>
                <a:latin typeface="ArialMT"/>
              </a:rPr>
              <a:t>o‘simlik </a:t>
            </a:r>
            <a:r>
              <a:rPr lang="sv-SE" sz="3200" b="1" dirty="0">
                <a:solidFill>
                  <a:srgbClr val="7030A0"/>
                </a:solidFill>
                <a:latin typeface="ArialMT"/>
              </a:rPr>
              <a:t>va hayvonlarning qirilib </a:t>
            </a:r>
            <a:r>
              <a:rPr lang="sv-SE" sz="3200" b="1" dirty="0" smtClean="0">
                <a:solidFill>
                  <a:srgbClr val="7030A0"/>
                </a:solidFill>
                <a:latin typeface="ArialMT"/>
              </a:rPr>
              <a:t>etishiga </a:t>
            </a:r>
            <a:r>
              <a:rPr lang="sv-SE" sz="3200" b="1" dirty="0">
                <a:solidFill>
                  <a:srgbClr val="7030A0"/>
                </a:solidFill>
                <a:latin typeface="ArialMT"/>
              </a:rPr>
              <a:t>sabab bo‘ladi.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880" y="1929618"/>
            <a:ext cx="11266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Tabiatga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salbiy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ta’sirni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kamaytirish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uchun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nima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qilish</a:t>
            </a:r>
            <a:r>
              <a:rPr lang="en-US" sz="3200" b="1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MT"/>
              </a:rPr>
              <a:t>kerak</a:t>
            </a:r>
            <a:r>
              <a:rPr lang="en-US" sz="3200" b="1" dirty="0" smtClean="0">
                <a:solidFill>
                  <a:srgbClr val="C00000"/>
                </a:solidFill>
                <a:latin typeface="ArialMT"/>
              </a:rPr>
              <a:t>?</a:t>
            </a:r>
            <a:endParaRPr lang="en-US" sz="3200" b="1" dirty="0">
              <a:solidFill>
                <a:srgbClr val="C00000"/>
              </a:solidFill>
              <a:latin typeface="ArialM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68" y="3297719"/>
            <a:ext cx="1117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Yelim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idishlar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polietilen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paketlar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tabiatga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MT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MT"/>
              </a:rPr>
              <a:t>ta’sir</a:t>
            </a:r>
            <a:r>
              <a:rPr lang="ru-RU" sz="3200" b="1" dirty="0" smtClean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MT"/>
              </a:rPr>
              <a:t>ko‘rsatadi</a:t>
            </a:r>
            <a:r>
              <a:rPr lang="en-US" sz="3200" b="1" dirty="0" smtClean="0">
                <a:solidFill>
                  <a:srgbClr val="002060"/>
                </a:solidFill>
                <a:latin typeface="ArialMT"/>
              </a:rPr>
              <a:t>?</a:t>
            </a:r>
            <a:endParaRPr lang="ru-RU" sz="3200" b="1" dirty="0" smtClean="0">
              <a:solidFill>
                <a:srgbClr val="002060"/>
              </a:solidFill>
              <a:latin typeface="ArialMT"/>
            </a:endParaRPr>
          </a:p>
          <a:p>
            <a:endParaRPr lang="en-US" sz="2400" dirty="0">
              <a:solidFill>
                <a:srgbClr val="C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426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5" name="Скругленный прямоугольник 4"/>
          <p:cNvSpPr/>
          <p:nvPr/>
        </p:nvSpPr>
        <p:spPr>
          <a:xfrm>
            <a:off x="294968" y="328367"/>
            <a:ext cx="11769213" cy="1382446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79" b="72363" l="6719" r="83828">
                        <a14:foregroundMark x1="30547" y1="33008" x2="15937" y2="60742"/>
                        <a14:foregroundMark x1="15078" y1="30566" x2="14453" y2="53125"/>
                        <a14:foregroundMark x1="38125" y1="49902" x2="31016" y2="64844"/>
                        <a14:foregroundMark x1="13203" y1="54297" x2="13750" y2="57422"/>
                        <a14:foregroundMark x1="33438" y1="28711" x2="33438" y2="28711"/>
                        <a14:foregroundMark x1="68438" y1="69531" x2="68438" y2="69531"/>
                      </a14:backgroundRemoval>
                    </a14:imgEffect>
                  </a14:imgLayer>
                </a14:imgProps>
              </a:ext>
            </a:extLst>
          </a:blip>
          <a:srcRect l="4432" t="22941" r="7103" b="25284"/>
          <a:stretch/>
        </p:blipFill>
        <p:spPr>
          <a:xfrm>
            <a:off x="928947" y="1429788"/>
            <a:ext cx="10785764" cy="50499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012" y="364866"/>
            <a:ext cx="12035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Insonning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tabiatga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salbiy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ta’siri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qanday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oqibatlarga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olib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MT"/>
              </a:rPr>
              <a:t>keladi</a:t>
            </a:r>
            <a:r>
              <a:rPr lang="en-US" sz="4000" b="1" dirty="0" smtClean="0">
                <a:solidFill>
                  <a:srgbClr val="C00000"/>
                </a:solidFill>
                <a:latin typeface="ArialMT"/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8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фере экологии повышаются штрафы за нарушения, вводятся новые санкции | 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7333" y="353962"/>
            <a:ext cx="11117334" cy="56781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353962"/>
            <a:ext cx="5427406" cy="5501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715" y="2050026"/>
            <a:ext cx="398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Tabiatni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asrash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har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birimizning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insoniy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burchimizdir</a:t>
            </a:r>
            <a:r>
              <a:rPr lang="en-US" sz="4000" b="1" dirty="0">
                <a:solidFill>
                  <a:srgbClr val="C00000"/>
                </a:solidFill>
              </a:rPr>
              <a:t>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кология: право на безопасную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969" y="2030507"/>
            <a:ext cx="69700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8424" y="1734671"/>
            <a:ext cx="8041341" cy="3146611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10</cp:revision>
  <dcterms:created xsi:type="dcterms:W3CDTF">2021-11-19T14:25:02Z</dcterms:created>
  <dcterms:modified xsi:type="dcterms:W3CDTF">2021-12-04T01:56:57Z</dcterms:modified>
</cp:coreProperties>
</file>