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59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FAAF3-9FAC-4FAD-8CA4-80E87A639AF1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62F3-4224-452B-8825-94D9C4C73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039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FAAF3-9FAC-4FAD-8CA4-80E87A639AF1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62F3-4224-452B-8825-94D9C4C73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578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FAAF3-9FAC-4FAD-8CA4-80E87A639AF1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62F3-4224-452B-8825-94D9C4C73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16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FAAF3-9FAC-4FAD-8CA4-80E87A639AF1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62F3-4224-452B-8825-94D9C4C73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877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FAAF3-9FAC-4FAD-8CA4-80E87A639AF1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62F3-4224-452B-8825-94D9C4C73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762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FAAF3-9FAC-4FAD-8CA4-80E87A639AF1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62F3-4224-452B-8825-94D9C4C73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004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FAAF3-9FAC-4FAD-8CA4-80E87A639AF1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62F3-4224-452B-8825-94D9C4C73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363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FAAF3-9FAC-4FAD-8CA4-80E87A639AF1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62F3-4224-452B-8825-94D9C4C73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626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FAAF3-9FAC-4FAD-8CA4-80E87A639AF1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62F3-4224-452B-8825-94D9C4C73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145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FAAF3-9FAC-4FAD-8CA4-80E87A639AF1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62F3-4224-452B-8825-94D9C4C73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339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FAAF3-9FAC-4FAD-8CA4-80E87A639AF1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62F3-4224-452B-8825-94D9C4C73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99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FAAF3-9FAC-4FAD-8CA4-80E87A639AF1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862F3-4224-452B-8825-94D9C4C73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363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Экология: почему предприятиям должно быть выгодно переходить на новые  технолог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827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73408" y="2612219"/>
            <a:ext cx="5951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Tabiiy</a:t>
            </a:r>
            <a:r>
              <a:rPr lang="en-US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fanlar</a:t>
            </a:r>
            <a:endParaRPr lang="ru-RU" sz="6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49219" y="4122867"/>
            <a:ext cx="33046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5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37882" y="2195421"/>
            <a:ext cx="5558117" cy="2850776"/>
          </a:xfrm>
          <a:prstGeom prst="roundRect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79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На Николаевщине ферма «Оазис» уплатила ₴366 тысяч штрафа за вред экологии |  НикВести — Новости Николае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11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048871" y="1640541"/>
            <a:ext cx="10555941" cy="2998694"/>
          </a:xfrm>
          <a:prstGeom prst="roundRect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380027" y="2133062"/>
            <a:ext cx="9845900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INSONNING TABIIY</a:t>
            </a:r>
          </a:p>
          <a:p>
            <a:r>
              <a:rPr lang="en-US" sz="6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BOYLIKLARGA TA’SIRI</a:t>
            </a:r>
            <a:endParaRPr lang="ru-RU" sz="6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1679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-400" t="-407" r="22656" b="38759"/>
          <a:stretch/>
        </p:blipFill>
        <p:spPr>
          <a:xfrm>
            <a:off x="-84129" y="-58615"/>
            <a:ext cx="12276129" cy="6916615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513746" y="1048871"/>
            <a:ext cx="11080377" cy="4410635"/>
          </a:xfrm>
          <a:prstGeom prst="roundRect">
            <a:avLst/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29149" y="1404824"/>
            <a:ext cx="101122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7030A0"/>
                </a:solidFill>
                <a:latin typeface="ArialMT"/>
              </a:rPr>
              <a:t>Inson</a:t>
            </a:r>
            <a:r>
              <a:rPr lang="en-US" sz="40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ArialMT"/>
              </a:rPr>
              <a:t>tabiatga</a:t>
            </a:r>
            <a:r>
              <a:rPr lang="en-US" sz="40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ArialMT"/>
              </a:rPr>
              <a:t>qanday</a:t>
            </a:r>
            <a:r>
              <a:rPr lang="en-US" sz="40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ArialMT"/>
              </a:rPr>
              <a:t>ta’sir</a:t>
            </a:r>
            <a:r>
              <a:rPr lang="en-US" sz="40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ArialMT"/>
              </a:rPr>
              <a:t>ko‘rsatadi</a:t>
            </a:r>
            <a:r>
              <a:rPr lang="en-US" sz="4000" b="1" dirty="0">
                <a:solidFill>
                  <a:srgbClr val="7030A0"/>
                </a:solidFill>
                <a:latin typeface="ArialMT"/>
              </a:rPr>
              <a:t>?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9432" y="2174634"/>
            <a:ext cx="1070732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B050"/>
                </a:solidFill>
                <a:latin typeface="ArialMT"/>
              </a:rPr>
              <a:t>Insonlar</a:t>
            </a:r>
            <a:r>
              <a:rPr lang="en-US" sz="3600" b="1" dirty="0">
                <a:solidFill>
                  <a:srgbClr val="00B050"/>
                </a:solidFill>
                <a:latin typeface="ArialMT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ArialMT"/>
              </a:rPr>
              <a:t>ekin</a:t>
            </a:r>
            <a:r>
              <a:rPr lang="en-US" sz="3600" b="1" dirty="0">
                <a:solidFill>
                  <a:srgbClr val="00B050"/>
                </a:solidFill>
                <a:latin typeface="ArialMT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ArialMT"/>
              </a:rPr>
              <a:t>ekadilar</a:t>
            </a:r>
            <a:r>
              <a:rPr lang="en-US" sz="3600" b="1" dirty="0">
                <a:solidFill>
                  <a:srgbClr val="00B050"/>
                </a:solidFill>
                <a:latin typeface="ArialMT"/>
              </a:rPr>
              <a:t>, </a:t>
            </a:r>
            <a:r>
              <a:rPr lang="en-US" sz="3600" b="1" dirty="0" err="1">
                <a:solidFill>
                  <a:srgbClr val="00B050"/>
                </a:solidFill>
                <a:latin typeface="ArialMT"/>
              </a:rPr>
              <a:t>binolar</a:t>
            </a:r>
            <a:r>
              <a:rPr lang="en-US" sz="3600" b="1" dirty="0">
                <a:solidFill>
                  <a:srgbClr val="00B050"/>
                </a:solidFill>
                <a:latin typeface="ArialMT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ArialMT"/>
              </a:rPr>
              <a:t>quradilar</a:t>
            </a:r>
            <a:r>
              <a:rPr lang="en-US" sz="3600" b="1" dirty="0" smtClean="0">
                <a:solidFill>
                  <a:srgbClr val="00B050"/>
                </a:solidFill>
                <a:latin typeface="ArialMT"/>
              </a:rPr>
              <a:t>,</a:t>
            </a:r>
            <a:r>
              <a:rPr lang="ru-RU" sz="3600" b="1" dirty="0" smtClean="0">
                <a:solidFill>
                  <a:srgbClr val="00B050"/>
                </a:solidFill>
                <a:latin typeface="ArialMT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ArialMT"/>
              </a:rPr>
              <a:t>mevali</a:t>
            </a:r>
            <a:r>
              <a:rPr lang="en-US" sz="3600" b="1" dirty="0" smtClean="0">
                <a:solidFill>
                  <a:srgbClr val="00B050"/>
                </a:solidFill>
                <a:latin typeface="ArialMT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ArialMT"/>
              </a:rPr>
              <a:t>bog‘lar</a:t>
            </a:r>
            <a:r>
              <a:rPr lang="en-US" sz="3600" b="1" dirty="0">
                <a:solidFill>
                  <a:srgbClr val="00B050"/>
                </a:solidFill>
                <a:latin typeface="ArialMT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ArialMT"/>
              </a:rPr>
              <a:t>bunyod</a:t>
            </a:r>
            <a:r>
              <a:rPr lang="en-US" sz="3600" b="1" dirty="0">
                <a:solidFill>
                  <a:srgbClr val="00B050"/>
                </a:solidFill>
                <a:latin typeface="ArialMT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ArialMT"/>
              </a:rPr>
              <a:t>etadilar</a:t>
            </a:r>
            <a:r>
              <a:rPr lang="en-US" sz="3600" b="1" dirty="0">
                <a:solidFill>
                  <a:srgbClr val="00B050"/>
                </a:solidFill>
                <a:latin typeface="ArialMT"/>
              </a:rPr>
              <a:t>. </a:t>
            </a:r>
            <a:endParaRPr lang="ru-RU" sz="3600" b="1" dirty="0" smtClean="0">
              <a:solidFill>
                <a:srgbClr val="00B050"/>
              </a:solidFill>
              <a:latin typeface="ArialMT"/>
            </a:endParaRPr>
          </a:p>
          <a:p>
            <a:endParaRPr lang="ru-RU" sz="3200" dirty="0" smtClean="0">
              <a:solidFill>
                <a:srgbClr val="7030A0"/>
              </a:solidFill>
              <a:latin typeface="ArialMT"/>
            </a:endParaRPr>
          </a:p>
          <a:p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  <a:latin typeface="ArialMT"/>
              </a:rPr>
              <a:t>Shu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ArialMT"/>
              </a:rPr>
              <a:t>bilan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rialMT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ArialMT"/>
              </a:rPr>
              <a:t>birga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  <a:latin typeface="ArialMT"/>
              </a:rPr>
              <a:t>,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ArialMT"/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50000"/>
                  </a:schemeClr>
                </a:solidFill>
                <a:latin typeface="ArialMT"/>
              </a:rPr>
              <a:t>daraxtzorlarni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  <a:latin typeface="ArialMT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ArialMT"/>
              </a:rPr>
              <a:t>kesib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rialMT"/>
              </a:rPr>
              <a:t>,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ArialMT"/>
              </a:rPr>
              <a:t>ekinzorlarga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rialMT"/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  <a:latin typeface="ArialMT"/>
              </a:rPr>
              <a:t>aylantiradilar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rialMT"/>
              </a:rPr>
              <a:t>.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9436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700" t="13594" r="6500" b="13875"/>
          <a:stretch/>
        </p:blipFill>
        <p:spPr>
          <a:xfrm>
            <a:off x="-1297858" y="-1106130"/>
            <a:ext cx="14615652" cy="828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49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В сфере экологии повышаются штрафы за нарушения, вводятся новые санкции |  NORMA.U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548640" y="640080"/>
            <a:ext cx="10829109" cy="5225143"/>
          </a:xfrm>
          <a:prstGeom prst="round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48640" y="389851"/>
            <a:ext cx="109956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7030A0"/>
                </a:solidFill>
                <a:latin typeface="ArialMT"/>
              </a:rPr>
              <a:t>Insonning</a:t>
            </a:r>
            <a:r>
              <a:rPr lang="en-US" sz="32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MT"/>
              </a:rPr>
              <a:t>tabiatga</a:t>
            </a:r>
            <a:r>
              <a:rPr lang="en-US" sz="32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MT"/>
              </a:rPr>
              <a:t>salbiy</a:t>
            </a:r>
            <a:r>
              <a:rPr lang="en-US" sz="32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MT"/>
              </a:rPr>
              <a:t>ta’siri</a:t>
            </a:r>
            <a:r>
              <a:rPr lang="en-US" sz="3200" b="1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MT"/>
              </a:rPr>
              <a:t>havonini</a:t>
            </a:r>
            <a:r>
              <a:rPr lang="en-US" sz="3200" b="1" dirty="0" smtClean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MT"/>
              </a:rPr>
              <a:t>floslanishiga</a:t>
            </a:r>
            <a:r>
              <a:rPr lang="en-US" sz="3200" b="1" dirty="0" smtClean="0">
                <a:solidFill>
                  <a:srgbClr val="7030A0"/>
                </a:solidFill>
                <a:latin typeface="ArialMT"/>
              </a:rPr>
              <a:t>,</a:t>
            </a:r>
            <a:r>
              <a:rPr lang="ru-RU" sz="3200" b="1" dirty="0" smtClean="0">
                <a:solidFill>
                  <a:srgbClr val="7030A0"/>
                </a:solidFill>
                <a:latin typeface="ArialMT"/>
              </a:rPr>
              <a:t> </a:t>
            </a:r>
            <a:r>
              <a:rPr lang="sv-SE" sz="3200" b="1" dirty="0" smtClean="0">
                <a:solidFill>
                  <a:srgbClr val="7030A0"/>
                </a:solidFill>
                <a:latin typeface="ArialMT"/>
              </a:rPr>
              <a:t>o‘simlik </a:t>
            </a:r>
            <a:r>
              <a:rPr lang="sv-SE" sz="3200" b="1" dirty="0">
                <a:solidFill>
                  <a:srgbClr val="7030A0"/>
                </a:solidFill>
                <a:latin typeface="ArialMT"/>
              </a:rPr>
              <a:t>va hayvonlarning qirilib </a:t>
            </a:r>
            <a:r>
              <a:rPr lang="sv-SE" sz="3200" b="1" dirty="0" smtClean="0">
                <a:solidFill>
                  <a:srgbClr val="7030A0"/>
                </a:solidFill>
                <a:latin typeface="ArialMT"/>
              </a:rPr>
              <a:t>etishiga </a:t>
            </a:r>
            <a:r>
              <a:rPr lang="sv-SE" sz="3200" b="1" dirty="0">
                <a:solidFill>
                  <a:srgbClr val="7030A0"/>
                </a:solidFill>
                <a:latin typeface="ArialMT"/>
              </a:rPr>
              <a:t>sabab bo‘ladi.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3880" y="1929618"/>
            <a:ext cx="112661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ArialMT"/>
              </a:rPr>
              <a:t>Tabiatga</a:t>
            </a:r>
            <a:r>
              <a:rPr lang="en-US" sz="3200" b="1" dirty="0">
                <a:solidFill>
                  <a:srgbClr val="C00000"/>
                </a:solidFill>
                <a:latin typeface="ArialMT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MT"/>
              </a:rPr>
              <a:t>salbiy</a:t>
            </a:r>
            <a:r>
              <a:rPr lang="en-US" sz="3200" b="1" dirty="0">
                <a:solidFill>
                  <a:srgbClr val="C00000"/>
                </a:solidFill>
                <a:latin typeface="ArialMT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MT"/>
              </a:rPr>
              <a:t>ta’sirni</a:t>
            </a:r>
            <a:r>
              <a:rPr lang="en-US" sz="3200" b="1" dirty="0">
                <a:solidFill>
                  <a:srgbClr val="C00000"/>
                </a:solidFill>
                <a:latin typeface="ArialMT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MT"/>
              </a:rPr>
              <a:t>kamaytirish</a:t>
            </a:r>
            <a:r>
              <a:rPr lang="en-US" sz="3200" b="1" dirty="0">
                <a:solidFill>
                  <a:srgbClr val="C00000"/>
                </a:solidFill>
                <a:latin typeface="ArialMT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MT"/>
              </a:rPr>
              <a:t>uchun</a:t>
            </a:r>
            <a:r>
              <a:rPr lang="en-US" sz="3200" b="1" dirty="0">
                <a:solidFill>
                  <a:srgbClr val="C00000"/>
                </a:solidFill>
                <a:latin typeface="ArialMT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MT"/>
              </a:rPr>
              <a:t>nima</a:t>
            </a:r>
            <a:r>
              <a:rPr lang="en-US" sz="3200" b="1" dirty="0">
                <a:solidFill>
                  <a:srgbClr val="C00000"/>
                </a:solidFill>
                <a:latin typeface="ArialMT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MT"/>
              </a:rPr>
              <a:t>qilish</a:t>
            </a:r>
            <a:r>
              <a:rPr lang="en-US" sz="3200" b="1" dirty="0">
                <a:solidFill>
                  <a:srgbClr val="C00000"/>
                </a:solidFill>
                <a:latin typeface="ArialMT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MT"/>
              </a:rPr>
              <a:t>kerak</a:t>
            </a:r>
            <a:r>
              <a:rPr lang="en-US" sz="3200" b="1" dirty="0" smtClean="0">
                <a:solidFill>
                  <a:srgbClr val="C00000"/>
                </a:solidFill>
                <a:latin typeface="ArialMT"/>
              </a:rPr>
              <a:t>?</a:t>
            </a:r>
            <a:endParaRPr lang="en-US" sz="3200" b="1" dirty="0">
              <a:solidFill>
                <a:srgbClr val="C00000"/>
              </a:solidFill>
              <a:latin typeface="ArialM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1868" y="3297719"/>
            <a:ext cx="1117092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MT"/>
              </a:rPr>
              <a:t>Yelim</a:t>
            </a:r>
            <a:r>
              <a:rPr lang="en-US" sz="3200" b="1" dirty="0">
                <a:solidFill>
                  <a:srgbClr val="002060"/>
                </a:solidFill>
                <a:latin typeface="ArialMT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MT"/>
              </a:rPr>
              <a:t>idishlar</a:t>
            </a:r>
            <a:r>
              <a:rPr lang="en-US" sz="3200" b="1" dirty="0">
                <a:solidFill>
                  <a:srgbClr val="002060"/>
                </a:solidFill>
                <a:latin typeface="ArialMT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MT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ArialMT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MT"/>
              </a:rPr>
              <a:t>polietilen</a:t>
            </a:r>
            <a:r>
              <a:rPr lang="en-US" sz="3200" b="1" dirty="0">
                <a:solidFill>
                  <a:srgbClr val="002060"/>
                </a:solidFill>
                <a:latin typeface="ArialMT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MT"/>
              </a:rPr>
              <a:t>paketlar</a:t>
            </a:r>
            <a:r>
              <a:rPr lang="en-US" sz="3200" b="1" dirty="0">
                <a:solidFill>
                  <a:srgbClr val="002060"/>
                </a:solidFill>
                <a:latin typeface="ArialMT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MT"/>
              </a:rPr>
              <a:t>tabiatga</a:t>
            </a:r>
            <a:r>
              <a:rPr lang="en-US" sz="3200" b="1" dirty="0">
                <a:solidFill>
                  <a:srgbClr val="002060"/>
                </a:solidFill>
                <a:latin typeface="ArialMT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MT"/>
              </a:rPr>
              <a:t>qanday</a:t>
            </a:r>
            <a:r>
              <a:rPr lang="en-US" sz="3200" b="1" dirty="0">
                <a:solidFill>
                  <a:srgbClr val="002060"/>
                </a:solidFill>
                <a:latin typeface="ArialMT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MT"/>
              </a:rPr>
              <a:t>ta’sir</a:t>
            </a:r>
            <a:r>
              <a:rPr lang="ru-RU" sz="3200" b="1" dirty="0" smtClean="0">
                <a:solidFill>
                  <a:srgbClr val="002060"/>
                </a:solidFill>
                <a:latin typeface="ArialMT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MT"/>
              </a:rPr>
              <a:t>ko‘rsatadi</a:t>
            </a:r>
            <a:r>
              <a:rPr lang="en-US" sz="3200" b="1" dirty="0" smtClean="0">
                <a:solidFill>
                  <a:srgbClr val="002060"/>
                </a:solidFill>
                <a:latin typeface="ArialMT"/>
              </a:rPr>
              <a:t>?</a:t>
            </a:r>
            <a:endParaRPr lang="ru-RU" sz="3200" b="1" dirty="0" smtClean="0">
              <a:solidFill>
                <a:srgbClr val="002060"/>
              </a:solidFill>
              <a:latin typeface="ArialMT"/>
            </a:endParaRPr>
          </a:p>
          <a:p>
            <a:endParaRPr lang="en-US" sz="2400" dirty="0">
              <a:solidFill>
                <a:srgbClr val="C00000"/>
              </a:solidFill>
              <a:latin typeface="ArialMT"/>
            </a:endParaRPr>
          </a:p>
        </p:txBody>
      </p:sp>
    </p:spTree>
    <p:extLst>
      <p:ext uri="{BB962C8B-B14F-4D97-AF65-F5344CB8AC3E}">
        <p14:creationId xmlns:p14="http://schemas.microsoft.com/office/powerpoint/2010/main" val="37142685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62000"/>
            </a:schemeClr>
          </a:solidFill>
        </p:spPr>
      </p:pic>
      <p:sp>
        <p:nvSpPr>
          <p:cNvPr id="5" name="Скругленный прямоугольник 4"/>
          <p:cNvSpPr/>
          <p:nvPr/>
        </p:nvSpPr>
        <p:spPr>
          <a:xfrm>
            <a:off x="294968" y="328367"/>
            <a:ext cx="11769213" cy="1382446"/>
          </a:xfrm>
          <a:prstGeom prst="roundRect">
            <a:avLst/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879" b="72363" l="6719" r="83828">
                        <a14:foregroundMark x1="30547" y1="33008" x2="15937" y2="60742"/>
                        <a14:foregroundMark x1="15078" y1="30566" x2="14453" y2="53125"/>
                        <a14:foregroundMark x1="38125" y1="49902" x2="31016" y2="64844"/>
                        <a14:foregroundMark x1="13203" y1="54297" x2="13750" y2="57422"/>
                        <a14:foregroundMark x1="33438" y1="28711" x2="33438" y2="28711"/>
                        <a14:foregroundMark x1="68438" y1="69531" x2="68438" y2="69531"/>
                      </a14:backgroundRemoval>
                    </a14:imgEffect>
                  </a14:imgLayer>
                </a14:imgProps>
              </a:ext>
            </a:extLst>
          </a:blip>
          <a:srcRect l="4432" t="22941" r="7103" b="25284"/>
          <a:stretch/>
        </p:blipFill>
        <p:spPr>
          <a:xfrm>
            <a:off x="928947" y="1429788"/>
            <a:ext cx="10785764" cy="504998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2012" y="364866"/>
            <a:ext cx="1203511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C00000"/>
                </a:solidFill>
                <a:latin typeface="ArialMT"/>
              </a:rPr>
              <a:t>Insonning</a:t>
            </a:r>
            <a:r>
              <a:rPr lang="en-US" sz="4000" b="1" dirty="0" smtClean="0">
                <a:solidFill>
                  <a:srgbClr val="C00000"/>
                </a:solidFill>
                <a:latin typeface="ArialMT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MT"/>
              </a:rPr>
              <a:t>tabiatga</a:t>
            </a:r>
            <a:r>
              <a:rPr lang="en-US" sz="4000" b="1" dirty="0" smtClean="0">
                <a:solidFill>
                  <a:srgbClr val="C00000"/>
                </a:solidFill>
                <a:latin typeface="ArialMT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MT"/>
              </a:rPr>
              <a:t>salbiy</a:t>
            </a:r>
            <a:r>
              <a:rPr lang="en-US" sz="4000" b="1" dirty="0" smtClean="0">
                <a:solidFill>
                  <a:srgbClr val="C00000"/>
                </a:solidFill>
                <a:latin typeface="ArialMT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MT"/>
              </a:rPr>
              <a:t>ta’siri</a:t>
            </a:r>
            <a:r>
              <a:rPr lang="en-US" sz="4000" b="1" dirty="0" smtClean="0">
                <a:solidFill>
                  <a:srgbClr val="C00000"/>
                </a:solidFill>
                <a:latin typeface="ArialMT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MT"/>
              </a:rPr>
              <a:t>qanday</a:t>
            </a:r>
            <a:r>
              <a:rPr lang="en-US" sz="4000" b="1" dirty="0" smtClean="0">
                <a:solidFill>
                  <a:srgbClr val="C00000"/>
                </a:solidFill>
                <a:latin typeface="ArialMT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MT"/>
              </a:rPr>
              <a:t>oqibatlarga</a:t>
            </a:r>
            <a:r>
              <a:rPr lang="en-US" sz="4000" b="1" dirty="0" smtClean="0">
                <a:solidFill>
                  <a:srgbClr val="C00000"/>
                </a:solidFill>
                <a:latin typeface="ArialMT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MT"/>
              </a:rPr>
              <a:t>olib</a:t>
            </a:r>
            <a:r>
              <a:rPr lang="en-US" sz="4000" b="1" dirty="0" smtClean="0">
                <a:solidFill>
                  <a:srgbClr val="C00000"/>
                </a:solidFill>
                <a:latin typeface="ArialMT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MT"/>
              </a:rPr>
              <a:t>keladi</a:t>
            </a:r>
            <a:r>
              <a:rPr lang="en-US" sz="4000" b="1" dirty="0" smtClean="0">
                <a:solidFill>
                  <a:srgbClr val="C00000"/>
                </a:solidFill>
                <a:latin typeface="ArialMT"/>
              </a:rPr>
              <a:t>?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5861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В сфере экологии повышаются штрафы за нарушения, вводятся новые санкции |  NORMA.U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537333" y="353962"/>
            <a:ext cx="11117334" cy="5678127"/>
          </a:xfrm>
          <a:prstGeom prst="round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10" y="353962"/>
            <a:ext cx="5427406" cy="55011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67715" y="2050026"/>
            <a:ext cx="398206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C00000"/>
                </a:solidFill>
              </a:rPr>
              <a:t>Tabiatni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asrash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har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birimizning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insoniy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burchimizdir</a:t>
            </a:r>
            <a:r>
              <a:rPr lang="en-US" sz="4000" b="1" dirty="0">
                <a:solidFill>
                  <a:srgbClr val="C00000"/>
                </a:solidFill>
              </a:rPr>
              <a:t>!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1304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Экология: право на безопасную жизн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7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10969" y="2030507"/>
            <a:ext cx="697005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6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6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/>
            <a:r>
              <a:rPr lang="en-US" sz="6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6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78424" y="1734671"/>
            <a:ext cx="8041341" cy="3146611"/>
          </a:xfrm>
          <a:prstGeom prst="roundRect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812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89</Words>
  <Application>Microsoft Office PowerPoint</Application>
  <PresentationFormat>Широкоэкранный</PresentationFormat>
  <Paragraphs>15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ArialMT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Sh. Abdulaziz</cp:lastModifiedBy>
  <cp:revision>10</cp:revision>
  <dcterms:created xsi:type="dcterms:W3CDTF">2021-11-19T14:25:02Z</dcterms:created>
  <dcterms:modified xsi:type="dcterms:W3CDTF">2021-12-04T01:56:57Z</dcterms:modified>
</cp:coreProperties>
</file>