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5" r:id="rId8"/>
    <p:sldId id="261" r:id="rId9"/>
    <p:sldId id="262" r:id="rId10"/>
    <p:sldId id="266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6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5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8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1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7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9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4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8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9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BD8D-440D-4B06-B2B9-DD8D817AA18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7EC3-196E-4782-B425-9973DEEEF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ест: какая твоя стихия? : Suzzy - тесты и викторины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5102" y="2195360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6958" y="3611879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убрики Эфир Филиалы БЕЗ ВИДЕО НОВОСТИ ВИДЕО МНЕНИЯ ТЕСТЫ ПОЛИТИКА ОБЩЕСТВО  ЭКОНОМИКА ПРОИСШЕСТВИЯ В СОДРУЖЕСТВЕ В МИРЕ НАУКА И ТЕХНОЛОГИИ СПОРТ  КУЛЬТУРА ШОУ-БИЗНЕC СТИЛЬ ЖИЗНИ АВТ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1851" y="857718"/>
            <a:ext cx="935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           </a:t>
            </a:r>
            <a:r>
              <a:rPr lang="en-US" sz="5400" b="1" dirty="0" err="1" smtClean="0">
                <a:solidFill>
                  <a:srgbClr val="C00000"/>
                </a:solidFill>
              </a:rPr>
              <a:t>Mustaqil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topshiriq</a:t>
            </a:r>
            <a:r>
              <a:rPr lang="en-US" sz="5400" b="1" dirty="0" smtClean="0">
                <a:solidFill>
                  <a:srgbClr val="C00000"/>
                </a:solidFill>
              </a:rPr>
              <a:t>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1130" y="2224507"/>
            <a:ext cx="8337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Tuproqni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qanday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oziqlantirish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mumkin</a:t>
            </a:r>
            <a:r>
              <a:rPr lang="en-US" sz="3600" b="1" dirty="0" smtClean="0">
                <a:solidFill>
                  <a:srgbClr val="00B0F0"/>
                </a:solidFill>
              </a:rPr>
              <a:t>?</a:t>
            </a:r>
          </a:p>
          <a:p>
            <a:endParaRPr lang="en-US" sz="3600" b="1" dirty="0">
              <a:solidFill>
                <a:srgbClr val="00B0F0"/>
              </a:solidFill>
            </a:endParaRPr>
          </a:p>
          <a:p>
            <a:r>
              <a:rPr lang="en-US" sz="3600" b="1" dirty="0" err="1">
                <a:solidFill>
                  <a:srgbClr val="00B0F0"/>
                </a:solidFill>
              </a:rPr>
              <a:t>Tuproqning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unumdorlik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xususiyati</a:t>
            </a:r>
            <a:endParaRPr lang="en-US" sz="3600" b="1" dirty="0">
              <a:solidFill>
                <a:srgbClr val="00B0F0"/>
              </a:solidFill>
            </a:endParaRPr>
          </a:p>
          <a:p>
            <a:r>
              <a:rPr lang="en-US" sz="3600" b="1" dirty="0" err="1">
                <a:solidFill>
                  <a:srgbClr val="00B0F0"/>
                </a:solidFill>
              </a:rPr>
              <a:t>nimalarda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ko‘rinadi</a:t>
            </a:r>
            <a:r>
              <a:rPr lang="en-US" sz="3600" b="1" dirty="0">
                <a:solidFill>
                  <a:srgbClr val="00B0F0"/>
                </a:solidFill>
              </a:rPr>
              <a:t>?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10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убрики Эфир Филиалы БЕЗ ВИДЕО НОВОСТИ ВИДЕО МНЕНИЯ ТЕСТЫ ПОЛИТИКА ОБЩЕСТВО  ЭКОНОМИКА ПРОИСШЕСТВИЯ В СОДРУЖЕСТВЕ В МИРЕ НАУКА И ТЕХНОЛОГИИ СПОРТ  КУЛЬТУРА ШОУ-БИЗНЕC СТИЛЬ ЖИЗНИ АВТ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7821" y="982684"/>
            <a:ext cx="78700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33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Тест: какая твоя стихия? : Suzzy - тесты и викторины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2761" y="1060046"/>
            <a:ext cx="87097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latin typeface="Arial-BoldMT"/>
              </a:rPr>
              <a:t>      AMALIY </a:t>
            </a:r>
            <a:r>
              <a:rPr lang="en-US" sz="4800" b="1" dirty="0" smtClean="0">
                <a:solidFill>
                  <a:srgbClr val="00B0F0"/>
                </a:solidFill>
                <a:latin typeface="Arial-BoldMT"/>
              </a:rPr>
              <a:t>MASHG‘ULOT</a:t>
            </a:r>
            <a:endParaRPr lang="ru-RU" sz="4800" b="1" dirty="0" smtClean="0">
              <a:solidFill>
                <a:srgbClr val="00B0F0"/>
              </a:solidFill>
              <a:latin typeface="Arial-BoldMT"/>
            </a:endParaRPr>
          </a:p>
          <a:p>
            <a:endParaRPr lang="en-US" sz="4800" b="1" dirty="0">
              <a:solidFill>
                <a:srgbClr val="00B050"/>
              </a:solidFill>
              <a:latin typeface="Arial-BoldMT"/>
            </a:endParaRPr>
          </a:p>
          <a:p>
            <a:r>
              <a:rPr lang="en-US" sz="7200" b="1" dirty="0" smtClean="0">
                <a:solidFill>
                  <a:srgbClr val="C00000"/>
                </a:solidFill>
                <a:latin typeface="Arial-BoldMT"/>
              </a:rPr>
              <a:t>            </a:t>
            </a:r>
            <a:r>
              <a:rPr lang="en-US" sz="7200" b="1" dirty="0" err="1" smtClean="0">
                <a:solidFill>
                  <a:srgbClr val="C00000"/>
                </a:solidFill>
                <a:latin typeface="Arial-BoldMT"/>
              </a:rPr>
              <a:t>Mavzu</a:t>
            </a:r>
            <a:r>
              <a:rPr lang="en-US" sz="7200" b="1" dirty="0" smtClean="0">
                <a:solidFill>
                  <a:srgbClr val="C00000"/>
                </a:solidFill>
                <a:latin typeface="Arial-BoldMT"/>
              </a:rPr>
              <a:t>: </a:t>
            </a:r>
            <a:endParaRPr lang="en-US" sz="7200" b="1" dirty="0" smtClean="0">
              <a:solidFill>
                <a:srgbClr val="C00000"/>
              </a:solidFill>
              <a:latin typeface="Arial-BoldMT"/>
            </a:endParaRPr>
          </a:p>
          <a:p>
            <a:r>
              <a:rPr lang="en-US" sz="4800" b="1" dirty="0" smtClean="0">
                <a:solidFill>
                  <a:srgbClr val="0070C0"/>
                </a:solidFill>
                <a:latin typeface="Arial-BoldMT"/>
              </a:rPr>
              <a:t>   TUPROQ </a:t>
            </a:r>
            <a:r>
              <a:rPr lang="en-US" sz="4800" b="1" dirty="0">
                <a:solidFill>
                  <a:srgbClr val="0070C0"/>
                </a:solidFill>
                <a:latin typeface="Arial-BoldMT"/>
              </a:rPr>
              <a:t>UNUMDORLIGINI</a:t>
            </a:r>
          </a:p>
          <a:p>
            <a:r>
              <a:rPr lang="en-US" sz="4800" b="1" dirty="0" smtClean="0">
                <a:solidFill>
                  <a:srgbClr val="0070C0"/>
                </a:solidFill>
                <a:latin typeface="Arial-BoldMT"/>
              </a:rPr>
              <a:t>     OSHIRISHNI O‘RGANISH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94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0475" y="360947"/>
            <a:ext cx="11646568" cy="607594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8517" y="582677"/>
            <a:ext cx="10479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Tabiiy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boyliklar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qanday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ahamiyatga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ega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278" y="1468039"/>
            <a:ext cx="11067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solidFill>
                  <a:srgbClr val="002060"/>
                </a:solidFill>
              </a:rPr>
              <a:t>Tuproq</a:t>
            </a:r>
            <a:r>
              <a:rPr lang="de-DE" sz="4000" b="1" dirty="0">
                <a:solidFill>
                  <a:srgbClr val="002060"/>
                </a:solidFill>
              </a:rPr>
              <a:t> </a:t>
            </a:r>
            <a:r>
              <a:rPr lang="de-DE" sz="4000" b="1" dirty="0" smtClean="0">
                <a:solidFill>
                  <a:srgbClr val="002060"/>
                </a:solidFill>
              </a:rPr>
              <a:t>- </a:t>
            </a:r>
            <a:r>
              <a:rPr lang="de-DE" sz="4000" b="1" dirty="0" err="1" smtClean="0">
                <a:solidFill>
                  <a:schemeClr val="accent2">
                    <a:lumMod val="50000"/>
                  </a:schemeClr>
                </a:solidFill>
              </a:rPr>
              <a:t>inson</a:t>
            </a:r>
            <a:r>
              <a:rPr lang="de-DE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accent2">
                    <a:lumMod val="50000"/>
                  </a:schemeClr>
                </a:solidFill>
              </a:rPr>
              <a:t>hayoti</a:t>
            </a:r>
            <a:r>
              <a:rPr lang="de-DE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de-DE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accent2">
                    <a:lumMod val="50000"/>
                  </a:schemeClr>
                </a:solidFill>
              </a:rPr>
              <a:t>zarur</a:t>
            </a:r>
            <a:r>
              <a:rPr lang="de-DE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accent2">
                    <a:lumMod val="50000"/>
                  </a:schemeClr>
                </a:solidFill>
              </a:rPr>
              <a:t>tabiiy</a:t>
            </a:r>
            <a:r>
              <a:rPr lang="de-DE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boylik-lardan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biri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Tuproqda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o‘simliklar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rivojlanadi.Chunki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tuproq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unumdorlik</a:t>
            </a:r>
            <a:r>
              <a:rPr lang="en-US" sz="4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xususiyatiga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ega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40" y="3463988"/>
            <a:ext cx="10787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err="1" smtClean="0">
                <a:solidFill>
                  <a:srgbClr val="00B050"/>
                </a:solidFill>
              </a:rPr>
              <a:t>Unumdorlikda</a:t>
            </a:r>
            <a:r>
              <a:rPr lang="de-DE" sz="4400" b="1" dirty="0" smtClean="0">
                <a:solidFill>
                  <a:srgbClr val="00B050"/>
                </a:solidFill>
              </a:rPr>
              <a:t> </a:t>
            </a:r>
            <a:r>
              <a:rPr lang="de-DE" sz="4400" b="1" dirty="0" err="1" smtClean="0">
                <a:solidFill>
                  <a:srgbClr val="00B050"/>
                </a:solidFill>
              </a:rPr>
              <a:t>ekinlarning</a:t>
            </a:r>
            <a:r>
              <a:rPr lang="de-DE" sz="4400" b="1" dirty="0" smtClean="0">
                <a:solidFill>
                  <a:srgbClr val="00B050"/>
                </a:solidFill>
              </a:rPr>
              <a:t> </a:t>
            </a:r>
            <a:r>
              <a:rPr lang="de-DE" sz="4400" b="1" dirty="0" err="1" smtClean="0">
                <a:solidFill>
                  <a:srgbClr val="00B050"/>
                </a:solidFill>
              </a:rPr>
              <a:t>hosili</a:t>
            </a:r>
            <a:r>
              <a:rPr lang="de-DE" sz="4400" b="1" dirty="0" smtClean="0">
                <a:solidFill>
                  <a:srgbClr val="00B050"/>
                </a:solidFill>
              </a:rPr>
              <a:t> </a:t>
            </a:r>
            <a:r>
              <a:rPr lang="de-DE" sz="4400" b="1" dirty="0" err="1" smtClean="0">
                <a:solidFill>
                  <a:srgbClr val="00B050"/>
                </a:solidFill>
              </a:rPr>
              <a:t>oshadi</a:t>
            </a:r>
            <a:r>
              <a:rPr lang="de-DE" sz="4400" b="1" dirty="0" smtClean="0">
                <a:solidFill>
                  <a:srgbClr val="00B050"/>
                </a:solidFill>
              </a:rPr>
              <a:t>.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55" y="4233429"/>
            <a:ext cx="2934929" cy="209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6" y="4290386"/>
            <a:ext cx="2934930" cy="204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127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0475" y="360947"/>
            <a:ext cx="11646568" cy="607594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4994" y="453444"/>
            <a:ext cx="10787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Tuproq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unumdorligi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uning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tarkibidagi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o‘simlik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va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hayvon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qoldiqlari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dirty="0" err="1">
                <a:solidFill>
                  <a:srgbClr val="7030A0"/>
                </a:solidFill>
              </a:rPr>
              <a:t>suv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dirty="0" err="1">
                <a:solidFill>
                  <a:srgbClr val="7030A0"/>
                </a:solidFill>
              </a:rPr>
              <a:t>mikroorganizmlarga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bog‘liq</a:t>
            </a:r>
            <a:r>
              <a:rPr lang="en-US" sz="3600" b="1" dirty="0">
                <a:solidFill>
                  <a:srgbClr val="7030A0"/>
                </a:solidFill>
              </a:rPr>
              <a:t>. 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</a:rPr>
              <a:t>Tuproq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tarkibidagi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mikroorganizmlar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o‘simlik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va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hayvon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qoldiqlarini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chirindiga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aylantiradi</a:t>
            </a:r>
            <a:r>
              <a:rPr lang="en-US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87" y="2751974"/>
            <a:ext cx="10808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Ekin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ekish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sug‘orishda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tuproq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xususiyatlarini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hisobga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olish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zarur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58" y="3716594"/>
            <a:ext cx="4911213" cy="25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0475" y="360947"/>
            <a:ext cx="11646568" cy="607594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0436" y="508934"/>
            <a:ext cx="111497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Tuproq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unumdorligi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bu</a:t>
            </a:r>
            <a:r>
              <a:rPr lang="en-US" sz="3200" b="1" dirty="0" smtClean="0">
                <a:solidFill>
                  <a:srgbClr val="C00000"/>
                </a:solidFill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</a:rPr>
              <a:t>tuproqning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suv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oziq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moddalar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bilan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ta’minlash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xususiyati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Tuproq</a:t>
            </a:r>
            <a:r>
              <a:rPr lang="en-US" sz="3200" b="1" dirty="0" smtClean="0">
                <a:solidFill>
                  <a:srgbClr val="0070C0"/>
                </a:solidFill>
              </a:rPr>
              <a:t> tog‘ </a:t>
            </a:r>
            <a:r>
              <a:rPr lang="en-US" sz="3200" b="1" dirty="0" err="1" smtClean="0">
                <a:solidFill>
                  <a:srgbClr val="0070C0"/>
                </a:solidFill>
              </a:rPr>
              <a:t>jinslaridan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unumdorligi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bilan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farqlanadi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Unumdor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tuproqda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insonga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asosiy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oziq-ovqat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mahsulotlari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qishloq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xo‘jaligi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o‘simliklari</a:t>
            </a:r>
            <a:r>
              <a:rPr lang="en-US" sz="3200" b="1" dirty="0" smtClean="0">
                <a:solidFill>
                  <a:srgbClr val="0070C0"/>
                </a:solidFill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</a:rPr>
              <a:t>o‘stiriladi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Tuproq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unumdorligining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eng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muhim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omili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o‘simlik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rivojlanishi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uchun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zarur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oziq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moddalarni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yetarli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bo</a:t>
            </a:r>
            <a:r>
              <a:rPr lang="en-US" sz="3200" b="1" dirty="0" smtClean="0">
                <a:solidFill>
                  <a:srgbClr val="0070C0"/>
                </a:solidFill>
              </a:rPr>
              <a:t> ‘</a:t>
            </a:r>
            <a:r>
              <a:rPr lang="en-US" sz="3200" b="1" dirty="0" err="1" smtClean="0">
                <a:solidFill>
                  <a:srgbClr val="0070C0"/>
                </a:solidFill>
              </a:rPr>
              <a:t>lishidir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555922"/>
            <a:ext cx="2839840" cy="27563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11" y="3555922"/>
            <a:ext cx="3275984" cy="27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5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емля - роль почвы в природе и жизни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362" y="167753"/>
            <a:ext cx="115254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Tuproq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unumdorligini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oshirish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uchun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uni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yumshatish</a:t>
            </a:r>
            <a:r>
              <a:rPr lang="en-US" sz="4000" b="1" dirty="0">
                <a:solidFill>
                  <a:srgbClr val="7030A0"/>
                </a:solidFill>
              </a:rPr>
              <a:t>,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sug‘orish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oziqlantirish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kerak</a:t>
            </a:r>
            <a:r>
              <a:rPr lang="en-US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38" y="3878826"/>
            <a:ext cx="3508462" cy="207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253" y="4026310"/>
            <a:ext cx="3878824" cy="210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194" y="1491192"/>
            <a:ext cx="3834458" cy="195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253" y="1491192"/>
            <a:ext cx="3687096" cy="195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846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31694" y="1017264"/>
            <a:ext cx="5814500" cy="5739571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062" y="1072146"/>
            <a:ext cx="5779570" cy="5739571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роект на тему «Почва» | Обучоно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100000" l="10000" r="100000">
                        <a14:foregroundMark x1="39000" y1="51852" x2="56500" y2="31852"/>
                        <a14:foregroundMark x1="47000" y1="63704" x2="64500" y2="51111"/>
                        <a14:foregroundMark x1="32500" y1="40741" x2="47500" y2="70000"/>
                        <a14:foregroundMark x1="53500" y1="21111" x2="63750" y2="75185"/>
                        <a14:foregroundMark x1="51750" y1="47778" x2="51750" y2="47778"/>
                        <a14:foregroundMark x1="54750" y1="44815" x2="46500" y2="4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286249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3820" y="1477332"/>
            <a:ext cx="653931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7030A0"/>
                </a:solidFill>
              </a:rPr>
              <a:t>Uchta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tuvakka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ozroq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tuproq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soling.</a:t>
            </a:r>
          </a:p>
          <a:p>
            <a:r>
              <a:rPr lang="fi-FI" sz="3200" b="1" dirty="0">
                <a:solidFill>
                  <a:srgbClr val="7030A0"/>
                </a:solidFill>
              </a:rPr>
              <a:t>2. Birinchi tuvakka </a:t>
            </a:r>
            <a:r>
              <a:rPr lang="fi-FI" sz="3200" b="1" dirty="0" smtClean="0">
                <a:solidFill>
                  <a:srgbClr val="7030A0"/>
                </a:solidFill>
              </a:rPr>
              <a:t>polietilen</a:t>
            </a:r>
          </a:p>
          <a:p>
            <a:r>
              <a:rPr lang="fi-FI" sz="3200" b="1" dirty="0" smtClean="0">
                <a:solidFill>
                  <a:srgbClr val="7030A0"/>
                </a:solidFill>
              </a:rPr>
              <a:t> paket </a:t>
            </a:r>
            <a:r>
              <a:rPr lang="en-US" sz="3200" b="1" dirty="0" err="1" smtClean="0">
                <a:solidFill>
                  <a:srgbClr val="7030A0"/>
                </a:solidFill>
              </a:rPr>
              <a:t>bo‘lagi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ikkinchi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tuvakka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o‘simlik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bargi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uchinchi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tuvakka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qog‘oz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parchalarini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soling.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3. </a:t>
            </a:r>
            <a:r>
              <a:rPr lang="en-US" sz="3200" b="1" dirty="0" err="1">
                <a:solidFill>
                  <a:srgbClr val="7030A0"/>
                </a:solidFill>
              </a:rPr>
              <a:t>Ustidan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yana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tuproq</a:t>
            </a:r>
            <a:r>
              <a:rPr lang="en-US" sz="3200" b="1" dirty="0">
                <a:solidFill>
                  <a:srgbClr val="7030A0"/>
                </a:solidFill>
              </a:rPr>
              <a:t> soling</a:t>
            </a:r>
            <a:r>
              <a:rPr lang="en-US" sz="3600" b="1" dirty="0">
                <a:solidFill>
                  <a:srgbClr val="7030A0"/>
                </a:solidFill>
              </a:rPr>
              <a:t>.</a:t>
            </a:r>
          </a:p>
          <a:p>
            <a:endParaRPr lang="en-US" sz="2800" b="1" dirty="0">
              <a:solidFill>
                <a:srgbClr val="00B050"/>
              </a:solidFill>
            </a:endParaRPr>
          </a:p>
          <a:p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69384"/>
            <a:ext cx="44245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Tuproq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Suv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Polietilen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paket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bo‘lagi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Tuvaklar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Qog‘oz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parchalari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O‘simlik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bargi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Kurakcha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004" y="385785"/>
            <a:ext cx="2450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Bizga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kerak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6308" y="385784"/>
            <a:ext cx="314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Bajarish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tartibi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62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31694" y="1017264"/>
            <a:ext cx="5814500" cy="5739571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062" y="1072146"/>
            <a:ext cx="5779570" cy="5739571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роект на тему «Почва» | Обучоно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100000" l="10000" r="100000">
                        <a14:foregroundMark x1="39000" y1="51852" x2="56500" y2="31852"/>
                        <a14:foregroundMark x1="47000" y1="63704" x2="64500" y2="51111"/>
                        <a14:foregroundMark x1="32500" y1="40741" x2="47500" y2="70000"/>
                        <a14:foregroundMark x1="53500" y1="21111" x2="63750" y2="75185"/>
                        <a14:foregroundMark x1="51750" y1="47778" x2="51750" y2="47778"/>
                        <a14:foregroundMark x1="54750" y1="44815" x2="46500" y2="4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286249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3820" y="1270860"/>
            <a:ext cx="65393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B050"/>
              </a:solidFill>
            </a:endParaRPr>
          </a:p>
          <a:p>
            <a:r>
              <a:rPr lang="sv-SE" sz="3200" b="1" dirty="0">
                <a:solidFill>
                  <a:srgbClr val="7030A0"/>
                </a:solidFill>
              </a:rPr>
              <a:t>4. Tuvaklarga 3 kunda 1 marta </a:t>
            </a:r>
            <a:endParaRPr lang="sv-SE" sz="3200" b="1" dirty="0" smtClean="0">
              <a:solidFill>
                <a:srgbClr val="7030A0"/>
              </a:solidFill>
            </a:endParaRPr>
          </a:p>
          <a:p>
            <a:r>
              <a:rPr lang="sv-SE" sz="3200" b="1" dirty="0">
                <a:solidFill>
                  <a:srgbClr val="7030A0"/>
                </a:solidFill>
              </a:rPr>
              <a:t>s</a:t>
            </a:r>
            <a:r>
              <a:rPr lang="sv-SE" sz="3200" b="1" dirty="0" smtClean="0">
                <a:solidFill>
                  <a:srgbClr val="7030A0"/>
                </a:solidFill>
              </a:rPr>
              <a:t>uv</a:t>
            </a:r>
            <a:r>
              <a:rPr lang="sv-SE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quyib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turing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5. 14 </a:t>
            </a:r>
            <a:r>
              <a:rPr lang="en-US" sz="3200" b="1" dirty="0" err="1">
                <a:solidFill>
                  <a:srgbClr val="7030A0"/>
                </a:solidFill>
              </a:rPr>
              <a:t>kundan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so‘ng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kurakcha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</a:rPr>
              <a:t>Yordamida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tuproqni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kovlab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</a:rPr>
              <a:t>o‘zgarishlarni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kuzating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6. </a:t>
            </a:r>
            <a:r>
              <a:rPr lang="en-US" sz="3200" b="1" dirty="0" err="1">
                <a:solidFill>
                  <a:srgbClr val="7030A0"/>
                </a:solidFill>
              </a:rPr>
              <a:t>Kuzatish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natijalarini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taqqoslang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xulosa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chiqaring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69384"/>
            <a:ext cx="44245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Tuproq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Suv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Polietilen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paket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bo‘lagi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Tuvaklar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Qog‘oz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parchalari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O‘simlik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bargi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Kurakcha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004" y="385785"/>
            <a:ext cx="2450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Bizga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kerak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6308" y="385784"/>
            <a:ext cx="314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Bajarish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tartibi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58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убрики Эфир Филиалы БЕЗ ВИДЕО НОВОСТИ ВИДЕО МНЕНИЯ ТЕСТЫ ПОЛИТИКА ОБЩЕСТВО  ЭКОНОМИКА ПРОИСШЕСТВИЯ В СОДРУЖЕСТВЕ В МИРЕ НАУКА И ТЕХНОЛОГИИ СПОРТ  КУЛЬТУРА ШОУ-БИЗНЕC СТИЛЬ ЖИЗНИ АВТ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1130" y="857718"/>
            <a:ext cx="9355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Xulosa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FF00"/>
                </a:solidFill>
              </a:rPr>
              <a:t>Qog‘oz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va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barg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tez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chiriydi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 err="1" smtClean="0">
                <a:solidFill>
                  <a:srgbClr val="FFFF00"/>
                </a:solidFill>
              </a:rPr>
              <a:t>polietilen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paket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sekin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chiriydi</a:t>
            </a:r>
            <a:r>
              <a:rPr lang="en-US" sz="4400" b="1" dirty="0">
                <a:solidFill>
                  <a:srgbClr val="FFFF00"/>
                </a:solidFill>
              </a:rPr>
              <a:t>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1130" y="2652209"/>
            <a:ext cx="8337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Tuproqni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qanday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oziqlantirish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mumkin</a:t>
            </a:r>
            <a:r>
              <a:rPr lang="en-US" sz="2800" b="1" dirty="0" smtClean="0">
                <a:solidFill>
                  <a:srgbClr val="00B0F0"/>
                </a:solidFill>
              </a:rPr>
              <a:t>?</a:t>
            </a:r>
          </a:p>
          <a:p>
            <a:endParaRPr lang="en-US" sz="2800" b="1" dirty="0">
              <a:solidFill>
                <a:srgbClr val="00B0F0"/>
              </a:solidFill>
            </a:endParaRPr>
          </a:p>
          <a:p>
            <a:r>
              <a:rPr lang="en-US" sz="2800" b="1" dirty="0" err="1">
                <a:solidFill>
                  <a:srgbClr val="00B0F0"/>
                </a:solidFill>
              </a:rPr>
              <a:t>Tuproqning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unumdorlik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xususiyati</a:t>
            </a:r>
            <a:endParaRPr lang="en-US" sz="2800" b="1" dirty="0">
              <a:solidFill>
                <a:srgbClr val="00B0F0"/>
              </a:solidFill>
            </a:endParaRPr>
          </a:p>
          <a:p>
            <a:r>
              <a:rPr lang="en-US" sz="2800" b="1" dirty="0" err="1">
                <a:solidFill>
                  <a:srgbClr val="00B0F0"/>
                </a:solidFill>
              </a:rPr>
              <a:t>nimalarda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ko‘rinadi</a:t>
            </a:r>
            <a:r>
              <a:rPr lang="en-US" sz="2800" b="1" dirty="0">
                <a:solidFill>
                  <a:srgbClr val="00B0F0"/>
                </a:solidFill>
              </a:rPr>
              <a:t>?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0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283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Arial-BoldMT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Sh. Abdulaziz</cp:lastModifiedBy>
  <cp:revision>10</cp:revision>
  <dcterms:created xsi:type="dcterms:W3CDTF">2021-11-18T19:08:42Z</dcterms:created>
  <dcterms:modified xsi:type="dcterms:W3CDTF">2021-12-04T01:25:19Z</dcterms:modified>
</cp:coreProperties>
</file>