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5" r:id="rId6"/>
    <p:sldId id="259" r:id="rId7"/>
    <p:sldId id="262" r:id="rId8"/>
    <p:sldId id="260" r:id="rId9"/>
    <p:sldId id="267" r:id="rId10"/>
    <p:sldId id="263" r:id="rId11"/>
    <p:sldId id="266" r:id="rId12"/>
    <p:sldId id="2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2F97-F15A-4DB9-B99F-E8EF7A580F9C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2F11-CB7F-4945-BB8C-C39E45D38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04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2F97-F15A-4DB9-B99F-E8EF7A580F9C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2F11-CB7F-4945-BB8C-C39E45D38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47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2F97-F15A-4DB9-B99F-E8EF7A580F9C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2F11-CB7F-4945-BB8C-C39E45D38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63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2F97-F15A-4DB9-B99F-E8EF7A580F9C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2F11-CB7F-4945-BB8C-C39E45D38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1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2F97-F15A-4DB9-B99F-E8EF7A580F9C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2F11-CB7F-4945-BB8C-C39E45D38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1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2F97-F15A-4DB9-B99F-E8EF7A580F9C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2F11-CB7F-4945-BB8C-C39E45D38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0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2F97-F15A-4DB9-B99F-E8EF7A580F9C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2F11-CB7F-4945-BB8C-C39E45D38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16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2F97-F15A-4DB9-B99F-E8EF7A580F9C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2F11-CB7F-4945-BB8C-C39E45D38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4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2F97-F15A-4DB9-B99F-E8EF7A580F9C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2F11-CB7F-4945-BB8C-C39E45D38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53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2F97-F15A-4DB9-B99F-E8EF7A580F9C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2F11-CB7F-4945-BB8C-C39E45D38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5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2F97-F15A-4DB9-B99F-E8EF7A580F9C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2F11-CB7F-4945-BB8C-C39E45D38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1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F2F97-F15A-4DB9-B99F-E8EF7A580F9C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72F11-CB7F-4945-BB8C-C39E45D38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59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ои для телефона джон день ископаемые кровати национальный памятник  центральный орегон сш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2" t="17126" r="25023" b="16146"/>
          <a:stretch/>
        </p:blipFill>
        <p:spPr bwMode="auto">
          <a:xfrm>
            <a:off x="0" y="0"/>
            <a:ext cx="12222480" cy="688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3342" y="1680656"/>
            <a:ext cx="5951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fanlar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93592" y="3611879"/>
            <a:ext cx="33046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6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2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500" t="21344" r="9500" b="12656"/>
          <a:stretch/>
        </p:blipFill>
        <p:spPr>
          <a:xfrm>
            <a:off x="272506" y="178693"/>
            <a:ext cx="11688436" cy="643737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64482" y="4488237"/>
            <a:ext cx="11165520" cy="2127831"/>
          </a:xfrm>
          <a:prstGeom prst="roundRect">
            <a:avLst>
              <a:gd name="adj" fmla="val 50000"/>
            </a:avLst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2003" y="871386"/>
            <a:ext cx="11334474" cy="1028700"/>
          </a:xfrm>
          <a:prstGeom prst="roundRect">
            <a:avLst>
              <a:gd name="adj" fmla="val 50000"/>
            </a:avLst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2506" y="902208"/>
            <a:ext cx="10839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   </a:t>
            </a:r>
            <a:r>
              <a:rPr lang="en-US" sz="3200" b="1" dirty="0" err="1" smtClean="0">
                <a:solidFill>
                  <a:srgbClr val="C00000"/>
                </a:solidFill>
              </a:rPr>
              <a:t>Inson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tabiat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boyliklaridan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qanday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maqsadlarda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foydalanadi</a:t>
            </a:r>
            <a:r>
              <a:rPr lang="en-US" sz="3200" b="1" dirty="0">
                <a:solidFill>
                  <a:srgbClr val="C00000"/>
                </a:solidFill>
              </a:rPr>
              <a:t>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452" y="4554103"/>
            <a:ext cx="94207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Qaysi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foydali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qazilmadan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ko‘proq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foydalanamiz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Tabiiy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boyliklarga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zarar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yetkazmaslik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uchun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nima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qilish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kerak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7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500" t="21344" r="9500" b="12656"/>
          <a:stretch/>
        </p:blipFill>
        <p:spPr>
          <a:xfrm>
            <a:off x="272506" y="163944"/>
            <a:ext cx="11688436" cy="643737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64482" y="4488237"/>
            <a:ext cx="11165520" cy="2127831"/>
          </a:xfrm>
          <a:prstGeom prst="roundRect">
            <a:avLst>
              <a:gd name="adj" fmla="val 50000"/>
            </a:avLst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38168" y="857960"/>
            <a:ext cx="5796116" cy="1028700"/>
          </a:xfrm>
          <a:prstGeom prst="roundRect">
            <a:avLst>
              <a:gd name="adj" fmla="val 50000"/>
            </a:avLst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38" y="902208"/>
            <a:ext cx="8661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                                       </a:t>
            </a:r>
            <a:r>
              <a:rPr lang="en-US" sz="4800" b="1" dirty="0" err="1" smtClean="0">
                <a:solidFill>
                  <a:srgbClr val="C00000"/>
                </a:solidFill>
              </a:rPr>
              <a:t>Mustaqil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topshiriq</a:t>
            </a:r>
            <a:r>
              <a:rPr lang="en-US" sz="4800" b="1" dirty="0" smtClean="0">
                <a:solidFill>
                  <a:srgbClr val="C00000"/>
                </a:solidFill>
              </a:rPr>
              <a:t>: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452" y="4554103"/>
            <a:ext cx="95857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</a:rPr>
              <a:t>Tabiiy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</a:rPr>
              <a:t>boyliklarga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</a:rPr>
              <a:t>zarar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</a:rPr>
              <a:t>yetkazmaslik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</a:rPr>
              <a:t>uchun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</a:rPr>
              <a:t>nima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</a:rPr>
              <a:t>qilish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</a:rPr>
              <a:t>kerak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8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ыргызстанда алтынга болгон баа төмөндөөд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52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70200" y="24375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8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1143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6080"/>
            <a:ext cx="12192000" cy="29884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50720" y="3185060"/>
            <a:ext cx="84805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 BOYLIKLAR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69408"/>
            <a:ext cx="12192000" cy="168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8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бои солнце, лучи, пейзаж, закат, горы, природа, пустыня, Аризона, кактусы,  США, National Monument, Сонора, национальный памятник, Железный лес,  Айронвуд, Ironwood Forest картинки на рабочий стол, раздел пейзажи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161"/>
            <a:ext cx="12192000" cy="70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2197" y="840856"/>
            <a:ext cx="8769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Tabiiy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boyliklar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qanday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ahamiyatga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ega</a:t>
            </a:r>
            <a:r>
              <a:rPr lang="en-US" sz="4000" b="1" dirty="0">
                <a:solidFill>
                  <a:srgbClr val="C00000"/>
                </a:solidFill>
              </a:rPr>
              <a:t>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095" y="3291840"/>
            <a:ext cx="10712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</a:rPr>
              <a:t>Inson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tabiatdan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olib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foydalanadigan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barcha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boyliklar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tabiiy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boyliklardir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7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акро, полезные ископаемые - скачать бесплатные обои / oboi7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17"/>
            <a:ext cx="12192000" cy="686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1019" y="322896"/>
            <a:ext cx="3395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Tabiiy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boyliklar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35" y="1084647"/>
            <a:ext cx="2458511" cy="2047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924" y="1084647"/>
            <a:ext cx="2900204" cy="2052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8266" y="1084647"/>
            <a:ext cx="2938779" cy="2047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235" y="4177903"/>
            <a:ext cx="2680610" cy="1748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6168" y="4177903"/>
            <a:ext cx="2680542" cy="1753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8267" y="4177904"/>
            <a:ext cx="3086262" cy="1748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889760" y="3285584"/>
            <a:ext cx="835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C000"/>
                </a:solidFill>
              </a:rPr>
              <a:t>suv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6107" y="3285584"/>
            <a:ext cx="1011815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C000"/>
                </a:solidFill>
              </a:rPr>
              <a:t>havo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78658" y="3288129"/>
            <a:ext cx="158945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</a:rPr>
              <a:t>tuproq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3851" y="6123698"/>
            <a:ext cx="1500732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</a:rPr>
              <a:t>o‘simlik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1787" y="6123698"/>
            <a:ext cx="1875642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C000"/>
                </a:solidFill>
              </a:rPr>
              <a:t>hayvonlar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7389" y="6123699"/>
            <a:ext cx="3204275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C000"/>
                </a:solidFill>
              </a:rPr>
              <a:t>foydali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en-US" sz="3200" b="1" dirty="0" err="1">
                <a:solidFill>
                  <a:srgbClr val="FFC000"/>
                </a:solidFill>
              </a:rPr>
              <a:t>qazilmalar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7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иний, кристаллы, макро, полезные ископаемые - скачать бесплатные обои /  oboi7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95300" y="330200"/>
            <a:ext cx="9055100" cy="499110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11935" y="847418"/>
            <a:ext cx="7999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Inson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yashashi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uchun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zarur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hamma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narsani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tabiatdan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oladi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729" y="2429705"/>
            <a:ext cx="86309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Hayotimiz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uchun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eng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kerakli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tabiiy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boyliklar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suv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va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havo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ekanini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bilasizmi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4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иний, кристаллы, макро, полезные ископаемые - скачать бесплатные обои /  oboi7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95300" y="330200"/>
            <a:ext cx="9055100" cy="499110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72715" y="1074235"/>
            <a:ext cx="86000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Suv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barcha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tirik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organizmlar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o‘simliklar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hayvonlar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va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odamlar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uchun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hayot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manbai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Kislorodsiz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esa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inson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nafas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ololmaydi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1935" y="3498482"/>
            <a:ext cx="7542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Yashash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joyingizdagi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tabiiy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boyliklar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(</a:t>
            </a:r>
            <a:r>
              <a:rPr lang="en-US" sz="3200" b="1" dirty="0" err="1">
                <a:solidFill>
                  <a:srgbClr val="002060"/>
                </a:solidFill>
              </a:rPr>
              <a:t>suv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o‘simliklar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hayvonot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olami</a:t>
            </a:r>
            <a:r>
              <a:rPr lang="en-US" sz="3200" b="1" dirty="0">
                <a:solidFill>
                  <a:srgbClr val="002060"/>
                </a:solidFill>
              </a:rPr>
              <a:t>) </a:t>
            </a:r>
            <a:r>
              <a:rPr lang="en-US" sz="3200" b="1" dirty="0" err="1">
                <a:solidFill>
                  <a:srgbClr val="002060"/>
                </a:solidFill>
              </a:rPr>
              <a:t>haqida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gapirib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bering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7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то Золото gold nuggets 4200x2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3700" y="1028700"/>
            <a:ext cx="10756900" cy="3848100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26592" y="1333607"/>
            <a:ext cx="98023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</a:rPr>
              <a:t>Yer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ostida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oltin</a:t>
            </a:r>
            <a:r>
              <a:rPr lang="en-US" sz="4000" b="1" dirty="0" smtClean="0">
                <a:solidFill>
                  <a:srgbClr val="00B050"/>
                </a:solidFill>
              </a:rPr>
              <a:t>, </a:t>
            </a:r>
            <a:r>
              <a:rPr lang="en-US" sz="4000" b="1" dirty="0" err="1" smtClean="0">
                <a:solidFill>
                  <a:srgbClr val="00B050"/>
                </a:solidFill>
              </a:rPr>
              <a:t>kumush</a:t>
            </a:r>
            <a:r>
              <a:rPr lang="en-US" sz="4000" b="1" dirty="0" smtClean="0">
                <a:solidFill>
                  <a:srgbClr val="00B050"/>
                </a:solidFill>
              </a:rPr>
              <a:t>, </a:t>
            </a:r>
            <a:r>
              <a:rPr lang="en-US" sz="4000" b="1" dirty="0" err="1" smtClean="0">
                <a:solidFill>
                  <a:srgbClr val="00B050"/>
                </a:solidFill>
              </a:rPr>
              <a:t>tabiiy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gaz</a:t>
            </a:r>
            <a:r>
              <a:rPr lang="en-US" sz="4000" b="1" dirty="0" smtClean="0">
                <a:solidFill>
                  <a:srgbClr val="00B050"/>
                </a:solidFill>
              </a:rPr>
              <a:t>, </a:t>
            </a:r>
            <a:r>
              <a:rPr lang="en-US" sz="4000" b="1" dirty="0" err="1" smtClean="0">
                <a:solidFill>
                  <a:srgbClr val="00B050"/>
                </a:solidFill>
              </a:rPr>
              <a:t>neft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singari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tabiiy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boyliklar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mavjud</a:t>
            </a:r>
            <a:r>
              <a:rPr lang="en-US" sz="4000" b="1" dirty="0" smtClean="0">
                <a:solidFill>
                  <a:srgbClr val="00B050"/>
                </a:solidFill>
              </a:rPr>
              <a:t>. </a:t>
            </a:r>
            <a:endParaRPr lang="ru-RU" sz="4000" b="1" dirty="0" smtClean="0">
              <a:solidFill>
                <a:srgbClr val="00B050"/>
              </a:solidFill>
            </a:endParaRPr>
          </a:p>
          <a:p>
            <a:endParaRPr lang="ru-RU" sz="3200" dirty="0" smtClean="0">
              <a:solidFill>
                <a:srgbClr val="00B050"/>
              </a:solidFill>
            </a:endParaRPr>
          </a:p>
          <a:p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</a:rPr>
              <a:t>Ulardan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</a:rPr>
              <a:t>qazib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</a:rPr>
              <a:t>olinib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</a:rPr>
              <a:t>foydalaniladi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</a:rPr>
              <a:t>Bunday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</a:rPr>
              <a:t>boyliklar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foydali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qazilmalardir</a:t>
            </a:r>
            <a:r>
              <a:rPr lang="en-US" sz="4400" b="1" dirty="0" smtClean="0">
                <a:solidFill>
                  <a:srgbClr val="C00000"/>
                </a:solidFill>
              </a:rPr>
              <a:t>.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00" t="14594" r="6600" b="170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6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иний, кристаллы, макро, полезные ископаемые - скачать бесплатные обои /  oboi7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95300" y="330200"/>
            <a:ext cx="9055100" cy="499110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11935" y="1286227"/>
            <a:ext cx="83827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Tabiatni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muhofaza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qilish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tabiat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va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uning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boyliklaridan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oqilona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foydalanishga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tabiatni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inson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manfaatlarini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ko‘zlab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ongli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ravishda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o‘zgartirishga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uning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go‘zalligini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musaffoligini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saqlab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qolishga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va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yanada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boyitishga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qaratilgan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tadbirdir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186</Words>
  <Application>Microsoft Office PowerPoint</Application>
  <PresentationFormat>Широкоэкранный</PresentationFormat>
  <Paragraphs>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Sh. Abdulaziz</cp:lastModifiedBy>
  <cp:revision>12</cp:revision>
  <dcterms:created xsi:type="dcterms:W3CDTF">2021-11-18T18:11:21Z</dcterms:created>
  <dcterms:modified xsi:type="dcterms:W3CDTF">2021-12-04T00:14:25Z</dcterms:modified>
</cp:coreProperties>
</file>