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58" r:id="rId5"/>
    <p:sldId id="265" r:id="rId6"/>
    <p:sldId id="259" r:id="rId7"/>
    <p:sldId id="262" r:id="rId8"/>
    <p:sldId id="260" r:id="rId9"/>
    <p:sldId id="267" r:id="rId10"/>
    <p:sldId id="263" r:id="rId11"/>
    <p:sldId id="266" r:id="rId12"/>
    <p:sldId id="261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F2F97-F15A-4DB9-B99F-E8EF7A580F9C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72F11-CB7F-4945-BB8C-C39E45D38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042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F2F97-F15A-4DB9-B99F-E8EF7A580F9C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72F11-CB7F-4945-BB8C-C39E45D38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475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F2F97-F15A-4DB9-B99F-E8EF7A580F9C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72F11-CB7F-4945-BB8C-C39E45D38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637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F2F97-F15A-4DB9-B99F-E8EF7A580F9C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72F11-CB7F-4945-BB8C-C39E45D38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3217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F2F97-F15A-4DB9-B99F-E8EF7A580F9C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72F11-CB7F-4945-BB8C-C39E45D38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917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F2F97-F15A-4DB9-B99F-E8EF7A580F9C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72F11-CB7F-4945-BB8C-C39E45D38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306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F2F97-F15A-4DB9-B99F-E8EF7A580F9C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72F11-CB7F-4945-BB8C-C39E45D38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168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F2F97-F15A-4DB9-B99F-E8EF7A580F9C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72F11-CB7F-4945-BB8C-C39E45D38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043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F2F97-F15A-4DB9-B99F-E8EF7A580F9C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72F11-CB7F-4945-BB8C-C39E45D38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3532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F2F97-F15A-4DB9-B99F-E8EF7A580F9C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72F11-CB7F-4945-BB8C-C39E45D38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957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F2F97-F15A-4DB9-B99F-E8EF7A580F9C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72F11-CB7F-4945-BB8C-C39E45D38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418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0F2F97-F15A-4DB9-B99F-E8EF7A580F9C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72F11-CB7F-4945-BB8C-C39E45D38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598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7.emf"/><Relationship Id="rId7" Type="http://schemas.openxmlformats.org/officeDocument/2006/relationships/image" Target="../media/image11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Обои для телефона джон день ископаемые кровати национальный памятник  центральный орегон сш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22" t="17126" r="25023" b="16146"/>
          <a:stretch/>
        </p:blipFill>
        <p:spPr bwMode="auto">
          <a:xfrm>
            <a:off x="0" y="0"/>
            <a:ext cx="12222480" cy="6888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13342" y="1680656"/>
            <a:ext cx="59516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Tabiiy</a:t>
            </a:r>
            <a:r>
              <a:rPr lang="en-US" sz="8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fanlar</a:t>
            </a:r>
            <a:endParaRPr lang="ru-RU" sz="8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993592" y="3611879"/>
            <a:ext cx="330467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66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21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6500" t="21344" r="9500" b="12656"/>
          <a:stretch/>
        </p:blipFill>
        <p:spPr>
          <a:xfrm>
            <a:off x="272506" y="178693"/>
            <a:ext cx="11688436" cy="6437376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264482" y="4488237"/>
            <a:ext cx="11165520" cy="2127831"/>
          </a:xfrm>
          <a:prstGeom prst="roundRect">
            <a:avLst>
              <a:gd name="adj" fmla="val 50000"/>
            </a:avLst>
          </a:prstGeom>
          <a:solidFill>
            <a:schemeClr val="bg1"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02003" y="871386"/>
            <a:ext cx="11334474" cy="1028700"/>
          </a:xfrm>
          <a:prstGeom prst="roundRect">
            <a:avLst>
              <a:gd name="adj" fmla="val 50000"/>
            </a:avLst>
          </a:prstGeom>
          <a:solidFill>
            <a:schemeClr val="bg1"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72506" y="902208"/>
            <a:ext cx="108391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   </a:t>
            </a:r>
            <a:r>
              <a:rPr lang="en-US" sz="3200" b="1" dirty="0" err="1" smtClean="0">
                <a:solidFill>
                  <a:srgbClr val="C00000"/>
                </a:solidFill>
              </a:rPr>
              <a:t>Inson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tabiat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boyliklaridan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qanday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maqsadlarda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foydalanadi</a:t>
            </a:r>
            <a:r>
              <a:rPr lang="en-US" sz="3200" b="1" dirty="0">
                <a:solidFill>
                  <a:srgbClr val="C00000"/>
                </a:solidFill>
              </a:rPr>
              <a:t>?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6452" y="4554103"/>
            <a:ext cx="942072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Qaysi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foydali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qazilmadan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ko‘proq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foydalanamiz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?</a:t>
            </a:r>
          </a:p>
          <a:p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Tabiiy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boyliklarga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zarar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yetkazmaslik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uchun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en-US" sz="36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3600" b="1" dirty="0" err="1" smtClean="0">
                <a:solidFill>
                  <a:schemeClr val="accent2">
                    <a:lumMod val="50000"/>
                  </a:schemeClr>
                </a:solidFill>
              </a:rPr>
              <a:t>nima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qilish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kerak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377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2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6500" t="21344" r="9500" b="12656"/>
          <a:stretch/>
        </p:blipFill>
        <p:spPr>
          <a:xfrm>
            <a:off x="272506" y="163944"/>
            <a:ext cx="11688436" cy="6437376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264482" y="4488237"/>
            <a:ext cx="11165520" cy="2127831"/>
          </a:xfrm>
          <a:prstGeom prst="roundRect">
            <a:avLst>
              <a:gd name="adj" fmla="val 50000"/>
            </a:avLst>
          </a:prstGeom>
          <a:solidFill>
            <a:schemeClr val="bg1"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038168" y="857960"/>
            <a:ext cx="5796116" cy="1028700"/>
          </a:xfrm>
          <a:prstGeom prst="roundRect">
            <a:avLst>
              <a:gd name="adj" fmla="val 50000"/>
            </a:avLst>
          </a:prstGeom>
          <a:solidFill>
            <a:schemeClr val="bg1"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038" y="902208"/>
            <a:ext cx="86617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                                       </a:t>
            </a:r>
            <a:r>
              <a:rPr lang="en-US" sz="4800" b="1" dirty="0" err="1" smtClean="0">
                <a:solidFill>
                  <a:srgbClr val="C00000"/>
                </a:solidFill>
              </a:rPr>
              <a:t>Mustaqil</a:t>
            </a:r>
            <a:r>
              <a:rPr lang="en-US" sz="4800" b="1" dirty="0" smtClean="0">
                <a:solidFill>
                  <a:srgbClr val="C00000"/>
                </a:solidFill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</a:rPr>
              <a:t>topshiriq</a:t>
            </a:r>
            <a:r>
              <a:rPr lang="en-US" sz="4800" b="1" dirty="0" smtClean="0">
                <a:solidFill>
                  <a:srgbClr val="C00000"/>
                </a:solidFill>
              </a:rPr>
              <a:t>:</a:t>
            </a:r>
            <a:endParaRPr lang="ru-RU" sz="48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6452" y="4554103"/>
            <a:ext cx="958570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 smtClean="0">
                <a:solidFill>
                  <a:schemeClr val="accent2">
                    <a:lumMod val="50000"/>
                  </a:schemeClr>
                </a:solidFill>
              </a:rPr>
              <a:t>Tabiiy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accent2">
                    <a:lumMod val="50000"/>
                  </a:schemeClr>
                </a:solidFill>
              </a:rPr>
              <a:t>boyliklarga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accent2">
                    <a:lumMod val="50000"/>
                  </a:schemeClr>
                </a:solidFill>
              </a:rPr>
              <a:t>zarar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accent2">
                    <a:lumMod val="50000"/>
                  </a:schemeClr>
                </a:solidFill>
              </a:rPr>
              <a:t>yetkazmaslik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r>
              <a:rPr lang="en-US" sz="4800" b="1" dirty="0" err="1" smtClean="0">
                <a:solidFill>
                  <a:schemeClr val="accent2">
                    <a:lumMod val="50000"/>
                  </a:schemeClr>
                </a:solidFill>
              </a:rPr>
              <a:t>uchun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accent2">
                    <a:lumMod val="50000"/>
                  </a:schemeClr>
                </a:solidFill>
              </a:rPr>
              <a:t>nima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accent2">
                    <a:lumMod val="50000"/>
                  </a:schemeClr>
                </a:solidFill>
              </a:rPr>
              <a:t>qilish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accent2">
                    <a:lumMod val="50000"/>
                  </a:schemeClr>
                </a:solidFill>
              </a:rPr>
              <a:t>kerak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en-US" sz="48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88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2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Кыргызстанда алтынга болгон баа төмөндөөдө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21526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870200" y="2437537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en-US" sz="5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5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ctr"/>
            <a:r>
              <a:rPr lang="en-US" sz="5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783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31143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26080"/>
            <a:ext cx="12192000" cy="298843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950720" y="3185060"/>
            <a:ext cx="848052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TABIIY BOYLIKLAR</a:t>
            </a:r>
            <a:endParaRPr lang="ru-RU" sz="6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169408"/>
            <a:ext cx="12192000" cy="168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981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Обои солнце, лучи, пейзаж, закат, горы, природа, пустыня, Аризона, кактусы,  США, National Monument, Сонора, национальный памятник, Железный лес,  Айронвуд, Ironwood Forest картинки на рабочий стол, раздел пейзажи - скачат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7161"/>
            <a:ext cx="12192000" cy="7098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12197" y="840856"/>
            <a:ext cx="87693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</a:rPr>
              <a:t>Tabiiy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boyliklar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qanday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ahamiyatga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ega</a:t>
            </a:r>
            <a:r>
              <a:rPr lang="en-US" sz="4000" b="1" dirty="0">
                <a:solidFill>
                  <a:srgbClr val="C00000"/>
                </a:solidFill>
              </a:rPr>
              <a:t>?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70095" y="3291840"/>
            <a:ext cx="107123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B050"/>
                </a:solidFill>
              </a:rPr>
              <a:t>Inson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tabiatdan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olib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foydalanadigan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barcha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</a:rPr>
              <a:t>boyliklar</a:t>
            </a:r>
            <a:r>
              <a:rPr lang="ru-RU" sz="3600" b="1" dirty="0" smtClean="0">
                <a:solidFill>
                  <a:srgbClr val="00B05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tabiiy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boyliklardir</a:t>
            </a:r>
            <a:r>
              <a:rPr lang="en-US" sz="3600" b="1" dirty="0">
                <a:solidFill>
                  <a:srgbClr val="FF0000"/>
                </a:solidFill>
              </a:rPr>
              <a:t>.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173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макро, полезные ископаемые - скачать бесплатные обои / oboi7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517"/>
            <a:ext cx="12192000" cy="6862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51019" y="322896"/>
            <a:ext cx="33953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</a:rPr>
              <a:t>Tabiiy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boyliklar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35" y="1084647"/>
            <a:ext cx="2458511" cy="20472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1924" y="1084647"/>
            <a:ext cx="2900204" cy="20523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8266" y="1084647"/>
            <a:ext cx="2938779" cy="20472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1235" y="4177903"/>
            <a:ext cx="2680610" cy="17485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6168" y="4177903"/>
            <a:ext cx="2680542" cy="17536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78267" y="4177904"/>
            <a:ext cx="3086262" cy="17485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1889760" y="3285584"/>
            <a:ext cx="8354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C000"/>
                </a:solidFill>
              </a:rPr>
              <a:t>suv</a:t>
            </a:r>
            <a:endParaRPr lang="ru-RU" sz="3600" b="1" dirty="0">
              <a:solidFill>
                <a:srgbClr val="FFC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76107" y="3285584"/>
            <a:ext cx="1011815" cy="58477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FFC000"/>
                </a:solidFill>
              </a:rPr>
              <a:t>havo</a:t>
            </a:r>
            <a:endParaRPr lang="ru-RU" sz="3200" b="1" dirty="0">
              <a:solidFill>
                <a:srgbClr val="FFC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78658" y="3288129"/>
            <a:ext cx="1589457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C000"/>
                </a:solidFill>
              </a:rPr>
              <a:t>tuproq</a:t>
            </a:r>
            <a:endParaRPr lang="ru-RU" sz="2800" b="1" dirty="0">
              <a:solidFill>
                <a:srgbClr val="FFC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13851" y="6123698"/>
            <a:ext cx="1500732" cy="58477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FFFF00"/>
                </a:solidFill>
              </a:rPr>
              <a:t>o‘simlik</a:t>
            </a:r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51787" y="6123698"/>
            <a:ext cx="1875642" cy="58477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FFC000"/>
                </a:solidFill>
              </a:rPr>
              <a:t>hayvonlar</a:t>
            </a:r>
            <a:endParaRPr lang="ru-RU" sz="3200" b="1" dirty="0">
              <a:solidFill>
                <a:srgbClr val="FFC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087389" y="6123699"/>
            <a:ext cx="3204275" cy="58477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FFC000"/>
                </a:solidFill>
              </a:rPr>
              <a:t>foydali</a:t>
            </a:r>
            <a:r>
              <a:rPr lang="en-US" sz="3200" b="1" dirty="0">
                <a:solidFill>
                  <a:srgbClr val="FFC000"/>
                </a:solidFill>
              </a:rPr>
              <a:t> </a:t>
            </a:r>
            <a:r>
              <a:rPr lang="en-US" sz="3200" b="1" dirty="0" err="1">
                <a:solidFill>
                  <a:srgbClr val="FFC000"/>
                </a:solidFill>
              </a:rPr>
              <a:t>qazilmalar</a:t>
            </a:r>
            <a:endParaRPr lang="ru-RU" sz="3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47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синий, кристаллы, макро, полезные ископаемые - скачать бесплатные обои /  oboi7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495300" y="330200"/>
            <a:ext cx="9055100" cy="4991100"/>
          </a:xfrm>
          <a:prstGeom prst="roundRect">
            <a:avLst/>
          </a:prstGeom>
          <a:solidFill>
            <a:schemeClr val="bg1">
              <a:alpha val="7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011935" y="847418"/>
            <a:ext cx="79993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</a:rPr>
              <a:t>Inson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yashashi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uchun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zarur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hamma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narsani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tabiatdan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oladi</a:t>
            </a:r>
            <a:r>
              <a:rPr lang="en-US" sz="3600" b="1" dirty="0">
                <a:solidFill>
                  <a:srgbClr val="002060"/>
                </a:solidFill>
              </a:rPr>
              <a:t>.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72729" y="2429705"/>
            <a:ext cx="86309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Hayotimiz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uchun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eng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kerakli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tabiiy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boyliklar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en-US" sz="36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3600" b="1" dirty="0" err="1" smtClean="0">
                <a:solidFill>
                  <a:schemeClr val="accent2">
                    <a:lumMod val="50000"/>
                  </a:schemeClr>
                </a:solidFill>
              </a:rPr>
              <a:t>suv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va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50000"/>
                  </a:schemeClr>
                </a:solidFill>
              </a:rPr>
              <a:t>havo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50000"/>
                  </a:schemeClr>
                </a:solidFill>
              </a:rPr>
              <a:t>ekanini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bilasizmi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04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синий, кристаллы, макро, полезные ископаемые - скачать бесплатные обои /  oboi7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495300" y="330200"/>
            <a:ext cx="9055100" cy="4991100"/>
          </a:xfrm>
          <a:prstGeom prst="roundRect">
            <a:avLst/>
          </a:prstGeom>
          <a:solidFill>
            <a:schemeClr val="bg1">
              <a:alpha val="7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72715" y="1074235"/>
            <a:ext cx="860004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Suv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barcha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tirik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organizmlar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–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o‘simliklar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,</a:t>
            </a:r>
          </a:p>
          <a:p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50000"/>
                  </a:schemeClr>
                </a:solidFill>
              </a:rPr>
              <a:t>hayvonlar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50000"/>
                  </a:schemeClr>
                </a:solidFill>
              </a:rPr>
              <a:t>va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odamlar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uchun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hayot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manbai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Kislorodsiz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esa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50000"/>
                  </a:schemeClr>
                </a:solidFill>
              </a:rPr>
              <a:t>inson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50000"/>
                  </a:schemeClr>
                </a:solidFill>
              </a:rPr>
              <a:t>nafas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ololmaydi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11935" y="3498482"/>
            <a:ext cx="75421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</a:rPr>
              <a:t>Yashash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joyingizdagi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tabiiy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boyliklar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endParaRPr lang="en-US" sz="3200" b="1" dirty="0" smtClean="0">
              <a:solidFill>
                <a:srgbClr val="002060"/>
              </a:solidFill>
            </a:endParaRPr>
          </a:p>
          <a:p>
            <a:r>
              <a:rPr lang="en-US" sz="3200" b="1" dirty="0" smtClean="0">
                <a:solidFill>
                  <a:srgbClr val="002060"/>
                </a:solidFill>
              </a:rPr>
              <a:t>(</a:t>
            </a:r>
            <a:r>
              <a:rPr lang="en-US" sz="3200" b="1" dirty="0" err="1">
                <a:solidFill>
                  <a:srgbClr val="002060"/>
                </a:solidFill>
              </a:rPr>
              <a:t>suv</a:t>
            </a:r>
            <a:r>
              <a:rPr lang="en-US" sz="3200" b="1" dirty="0">
                <a:solidFill>
                  <a:srgbClr val="002060"/>
                </a:solidFill>
              </a:rPr>
              <a:t>, </a:t>
            </a:r>
            <a:r>
              <a:rPr lang="en-US" sz="3200" b="1" dirty="0" err="1">
                <a:solidFill>
                  <a:srgbClr val="002060"/>
                </a:solidFill>
              </a:rPr>
              <a:t>o‘simliklar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va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hayvonot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olami</a:t>
            </a:r>
            <a:r>
              <a:rPr lang="en-US" sz="3200" b="1" dirty="0">
                <a:solidFill>
                  <a:srgbClr val="002060"/>
                </a:solidFill>
              </a:rPr>
              <a:t>) </a:t>
            </a:r>
            <a:r>
              <a:rPr lang="en-US" sz="3200" b="1" dirty="0" err="1">
                <a:solidFill>
                  <a:srgbClr val="002060"/>
                </a:solidFill>
              </a:rPr>
              <a:t>haqida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gapirib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bering</a:t>
            </a:r>
            <a:r>
              <a:rPr lang="en-US" sz="3200" b="1" dirty="0">
                <a:solidFill>
                  <a:srgbClr val="002060"/>
                </a:solidFill>
              </a:rPr>
              <a:t>.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176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Фото Золото gold nuggets 4200x28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93700" y="1028700"/>
            <a:ext cx="10756900" cy="3848100"/>
          </a:xfrm>
          <a:prstGeom prst="roundRect">
            <a:avLst/>
          </a:prstGeom>
          <a:solidFill>
            <a:schemeClr val="bg1"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26592" y="1333607"/>
            <a:ext cx="980236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00B050"/>
                </a:solidFill>
              </a:rPr>
              <a:t>Yer</a:t>
            </a:r>
            <a:r>
              <a:rPr lang="en-US" sz="4000" b="1" dirty="0" smtClean="0">
                <a:solidFill>
                  <a:srgbClr val="00B050"/>
                </a:solidFill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</a:rPr>
              <a:t>ostida</a:t>
            </a:r>
            <a:r>
              <a:rPr lang="en-US" sz="4000" b="1" dirty="0" smtClean="0">
                <a:solidFill>
                  <a:srgbClr val="00B050"/>
                </a:solidFill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</a:rPr>
              <a:t>oltin</a:t>
            </a:r>
            <a:r>
              <a:rPr lang="en-US" sz="4000" b="1" dirty="0" smtClean="0">
                <a:solidFill>
                  <a:srgbClr val="00B050"/>
                </a:solidFill>
              </a:rPr>
              <a:t>, </a:t>
            </a:r>
            <a:r>
              <a:rPr lang="en-US" sz="4000" b="1" dirty="0" err="1" smtClean="0">
                <a:solidFill>
                  <a:srgbClr val="00B050"/>
                </a:solidFill>
              </a:rPr>
              <a:t>kumush</a:t>
            </a:r>
            <a:r>
              <a:rPr lang="en-US" sz="4000" b="1" dirty="0" smtClean="0">
                <a:solidFill>
                  <a:srgbClr val="00B050"/>
                </a:solidFill>
              </a:rPr>
              <a:t>, </a:t>
            </a:r>
            <a:r>
              <a:rPr lang="en-US" sz="4000" b="1" dirty="0" err="1" smtClean="0">
                <a:solidFill>
                  <a:srgbClr val="00B050"/>
                </a:solidFill>
              </a:rPr>
              <a:t>tabiiy</a:t>
            </a:r>
            <a:r>
              <a:rPr lang="en-US" sz="4000" b="1" dirty="0" smtClean="0">
                <a:solidFill>
                  <a:srgbClr val="00B050"/>
                </a:solidFill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</a:rPr>
              <a:t>gaz</a:t>
            </a:r>
            <a:r>
              <a:rPr lang="en-US" sz="4000" b="1" dirty="0" smtClean="0">
                <a:solidFill>
                  <a:srgbClr val="00B050"/>
                </a:solidFill>
              </a:rPr>
              <a:t>, </a:t>
            </a:r>
            <a:r>
              <a:rPr lang="en-US" sz="4000" b="1" dirty="0" err="1" smtClean="0">
                <a:solidFill>
                  <a:srgbClr val="00B050"/>
                </a:solidFill>
              </a:rPr>
              <a:t>neft</a:t>
            </a:r>
            <a:r>
              <a:rPr lang="en-US" sz="4000" b="1" dirty="0" smtClean="0">
                <a:solidFill>
                  <a:srgbClr val="00B050"/>
                </a:solidFill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</a:rPr>
              <a:t>singari</a:t>
            </a:r>
            <a:r>
              <a:rPr lang="en-US" sz="4000" b="1" dirty="0" smtClean="0">
                <a:solidFill>
                  <a:srgbClr val="00B050"/>
                </a:solidFill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</a:rPr>
              <a:t>tabiiy</a:t>
            </a:r>
            <a:r>
              <a:rPr lang="en-US" sz="4000" b="1" dirty="0">
                <a:solidFill>
                  <a:srgbClr val="00B050"/>
                </a:solidFill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</a:rPr>
              <a:t>boyliklar</a:t>
            </a:r>
            <a:r>
              <a:rPr lang="en-US" sz="4000" b="1" dirty="0" smtClean="0">
                <a:solidFill>
                  <a:srgbClr val="00B050"/>
                </a:solidFill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</a:rPr>
              <a:t>mavjud</a:t>
            </a:r>
            <a:r>
              <a:rPr lang="en-US" sz="4000" b="1" dirty="0" smtClean="0">
                <a:solidFill>
                  <a:srgbClr val="00B050"/>
                </a:solidFill>
              </a:rPr>
              <a:t>. </a:t>
            </a:r>
            <a:endParaRPr lang="ru-RU" sz="4000" b="1" dirty="0" smtClean="0">
              <a:solidFill>
                <a:srgbClr val="00B050"/>
              </a:solidFill>
            </a:endParaRPr>
          </a:p>
          <a:p>
            <a:endParaRPr lang="ru-RU" sz="3200" dirty="0" smtClean="0">
              <a:solidFill>
                <a:srgbClr val="00B050"/>
              </a:solidFill>
            </a:endParaRPr>
          </a:p>
          <a:p>
            <a:r>
              <a:rPr lang="en-US" sz="4400" b="1" dirty="0" err="1" smtClean="0">
                <a:solidFill>
                  <a:schemeClr val="accent2">
                    <a:lumMod val="50000"/>
                  </a:schemeClr>
                </a:solidFill>
              </a:rPr>
              <a:t>Ulardan</a:t>
            </a:r>
            <a:r>
              <a:rPr lang="en-US" sz="4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400" b="1" dirty="0" err="1" smtClean="0">
                <a:solidFill>
                  <a:schemeClr val="accent2">
                    <a:lumMod val="50000"/>
                  </a:schemeClr>
                </a:solidFill>
              </a:rPr>
              <a:t>qazib</a:t>
            </a:r>
            <a:r>
              <a:rPr lang="en-US" sz="4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400" b="1" dirty="0" err="1" smtClean="0">
                <a:solidFill>
                  <a:schemeClr val="accent2">
                    <a:lumMod val="50000"/>
                  </a:schemeClr>
                </a:solidFill>
              </a:rPr>
              <a:t>olinib</a:t>
            </a:r>
            <a:r>
              <a:rPr lang="en-US" sz="4400" b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4400" b="1" dirty="0" err="1" smtClean="0">
                <a:solidFill>
                  <a:schemeClr val="accent2">
                    <a:lumMod val="50000"/>
                  </a:schemeClr>
                </a:solidFill>
              </a:rPr>
              <a:t>foydalaniladi</a:t>
            </a:r>
            <a:r>
              <a:rPr lang="en-US" sz="4400" b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r>
              <a:rPr lang="en-US" sz="4400" b="1" dirty="0" err="1" smtClean="0">
                <a:solidFill>
                  <a:schemeClr val="accent2">
                    <a:lumMod val="50000"/>
                  </a:schemeClr>
                </a:solidFill>
              </a:rPr>
              <a:t>Bunday</a:t>
            </a:r>
            <a:r>
              <a:rPr lang="en-US" sz="4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400" b="1" dirty="0" err="1" smtClean="0">
                <a:solidFill>
                  <a:schemeClr val="accent2">
                    <a:lumMod val="50000"/>
                  </a:schemeClr>
                </a:solidFill>
              </a:rPr>
              <a:t>boyliklar</a:t>
            </a:r>
            <a:r>
              <a:rPr lang="en-US" sz="4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foydali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qazilmalardir</a:t>
            </a:r>
            <a:r>
              <a:rPr lang="en-US" sz="4400" b="1" dirty="0" smtClean="0">
                <a:solidFill>
                  <a:srgbClr val="C00000"/>
                </a:solidFill>
              </a:rPr>
              <a:t>.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8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600" t="14594" r="6600" b="1703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667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синий, кристаллы, макро, полезные ископаемые - скачать бесплатные обои /  oboi7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495300" y="330200"/>
            <a:ext cx="9055100" cy="4991100"/>
          </a:xfrm>
          <a:prstGeom prst="roundRect">
            <a:avLst/>
          </a:prstGeom>
          <a:solidFill>
            <a:schemeClr val="bg1">
              <a:alpha val="7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011935" y="1286227"/>
            <a:ext cx="83827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</a:rPr>
              <a:t>Tabiatni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muhofaza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qilish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50000"/>
                  </a:schemeClr>
                </a:solidFill>
              </a:rPr>
              <a:t>tabiat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50000"/>
                  </a:schemeClr>
                </a:solidFill>
              </a:rPr>
              <a:t>va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50000"/>
                  </a:schemeClr>
                </a:solidFill>
              </a:rPr>
              <a:t>uning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50000"/>
                  </a:schemeClr>
                </a:solidFill>
              </a:rPr>
              <a:t>boyliklaridan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50000"/>
                  </a:schemeClr>
                </a:solidFill>
              </a:rPr>
              <a:t>oqilona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50000"/>
                  </a:schemeClr>
                </a:solidFill>
              </a:rPr>
              <a:t>foydalanishga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3600" b="1" dirty="0" err="1" smtClean="0">
                <a:solidFill>
                  <a:schemeClr val="accent2">
                    <a:lumMod val="50000"/>
                  </a:schemeClr>
                </a:solidFill>
              </a:rPr>
              <a:t>tabiatni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50000"/>
                  </a:schemeClr>
                </a:solidFill>
              </a:rPr>
              <a:t>inson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50000"/>
                  </a:schemeClr>
                </a:solidFill>
              </a:rPr>
              <a:t>manfaatlarini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50000"/>
                  </a:schemeClr>
                </a:solidFill>
              </a:rPr>
              <a:t>ko‘zlab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3600" b="1" dirty="0" err="1" smtClean="0">
                <a:solidFill>
                  <a:schemeClr val="accent2">
                    <a:lumMod val="50000"/>
                  </a:schemeClr>
                </a:solidFill>
              </a:rPr>
              <a:t>ongli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50000"/>
                  </a:schemeClr>
                </a:solidFill>
              </a:rPr>
              <a:t>ravishda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50000"/>
                  </a:schemeClr>
                </a:solidFill>
              </a:rPr>
              <a:t>o‘zgartirishga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3600" b="1" dirty="0" err="1" smtClean="0">
                <a:solidFill>
                  <a:schemeClr val="accent2">
                    <a:lumMod val="50000"/>
                  </a:schemeClr>
                </a:solidFill>
              </a:rPr>
              <a:t>uning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50000"/>
                  </a:schemeClr>
                </a:solidFill>
              </a:rPr>
              <a:t>go‘zalligini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3600" b="1" dirty="0" err="1" smtClean="0">
                <a:solidFill>
                  <a:schemeClr val="accent2">
                    <a:lumMod val="50000"/>
                  </a:schemeClr>
                </a:solidFill>
              </a:rPr>
              <a:t>musaffoligini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3600" b="1" dirty="0" err="1" smtClean="0">
                <a:solidFill>
                  <a:schemeClr val="accent2">
                    <a:lumMod val="50000"/>
                  </a:schemeClr>
                </a:solidFill>
              </a:rPr>
              <a:t>saqlab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50000"/>
                  </a:schemeClr>
                </a:solidFill>
              </a:rPr>
              <a:t>qolishga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50000"/>
                  </a:schemeClr>
                </a:solidFill>
              </a:rPr>
              <a:t>va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50000"/>
                  </a:schemeClr>
                </a:solidFill>
              </a:rPr>
              <a:t>yanada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50000"/>
                  </a:schemeClr>
                </a:solidFill>
              </a:rPr>
              <a:t>boyitishga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50000"/>
                  </a:schemeClr>
                </a:solidFill>
              </a:rPr>
              <a:t>qaratilgan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50000"/>
                  </a:schemeClr>
                </a:solidFill>
              </a:rPr>
              <a:t>tadbirdir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en-US" sz="3600" b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32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186</Words>
  <Application>Microsoft Office PowerPoint</Application>
  <PresentationFormat>Широкоэкранный</PresentationFormat>
  <Paragraphs>34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Sh. Abdulaziz</cp:lastModifiedBy>
  <cp:revision>12</cp:revision>
  <dcterms:created xsi:type="dcterms:W3CDTF">2021-11-18T18:11:21Z</dcterms:created>
  <dcterms:modified xsi:type="dcterms:W3CDTF">2021-12-04T00:14:25Z</dcterms:modified>
</cp:coreProperties>
</file>