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1" r:id="rId7"/>
    <p:sldId id="262" r:id="rId8"/>
    <p:sldId id="263" r:id="rId9"/>
    <p:sldId id="265" r:id="rId10"/>
    <p:sldId id="270" r:id="rId11"/>
    <p:sldId id="271" r:id="rId12"/>
    <p:sldId id="272" r:id="rId13"/>
    <p:sldId id="264" r:id="rId14"/>
    <p:sldId id="260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FF"/>
    <a:srgbClr val="66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8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9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8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5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8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0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9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8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7E7E-DF57-4B1D-811B-E8E67331C82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5923-D378-4EAE-8DB2-F2CA08FC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y And Night Pictures | Download Free Images on Unspl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71968" y="3796346"/>
            <a:ext cx="6443097" cy="200890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550112" y="3848753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Tabiiy</a:t>
            </a:r>
            <a:r>
              <a:rPr lang="en-US" sz="6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fanlar</a:t>
            </a:r>
            <a:endParaRPr lang="ru-RU" sz="6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8325" y="4892955"/>
            <a:ext cx="330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2-sinf</a:t>
            </a:r>
            <a:endParaRPr lang="ru-RU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ень Ночь Живые Обои Андроид - HD обои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-41565"/>
            <a:ext cx="12192000" cy="7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36" y="1020515"/>
            <a:ext cx="11665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Karton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qutining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tarafidan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qo‘lchiroq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sig‘adigan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teshik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oching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n-US" sz="3600" b="1" dirty="0">
              <a:solidFill>
                <a:srgbClr val="7030A0"/>
              </a:solidFill>
              <a:latin typeface="ArialMT"/>
            </a:endParaRPr>
          </a:p>
          <a:p>
            <a:pPr lvl="0"/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Kichik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koptokning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tomonidan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kichik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teshiklar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hosil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qilib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sariq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rangga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bo‘yang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Quyosh modelini hosil qiling.</a:t>
            </a:r>
          </a:p>
          <a:p>
            <a:endParaRPr lang="en-US" sz="36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1205" y="146369"/>
            <a:ext cx="7955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-BoldMT"/>
              </a:rPr>
              <a:t>                 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Bajarish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tartibi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4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723" y="4394310"/>
            <a:ext cx="1011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Katta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yelim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koptokning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ayrim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joylarini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ko‘k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qolgan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joy-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larini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yashil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rangga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bo‘yab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hosil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qiling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ень Ночь Живые Обои Андроид - HD обои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-41565"/>
            <a:ext cx="12192000" cy="7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36" y="1020515"/>
            <a:ext cx="11665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1205" y="146369"/>
            <a:ext cx="7955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-BoldMT"/>
              </a:rPr>
              <a:t>                 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Bajarish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tartibi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4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875605"/>
            <a:ext cx="115131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  <a:latin typeface="ArialMT"/>
            </a:endParaRPr>
          </a:p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7.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Quyosh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qutining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o‘ng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tarafidagi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teshikka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moslagan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holda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yelim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yordamida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yopishtirib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qutining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tashqi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tomonidan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qo‘lchiroqni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o‘rnating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8.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tepa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qismidan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teshib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yog‘och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tayoqcha</a:t>
            </a:r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yordamida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o‘q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hosil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qiling va uni yelim bilan mustah-kamlab,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qutining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markazidagi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kun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chegarasiga</a:t>
            </a: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o‘rnating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5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ень Ночь Живые Обои Андроид - HD обои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-41565"/>
            <a:ext cx="12192000" cy="7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36" y="1020515"/>
            <a:ext cx="11665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1205" y="146369"/>
            <a:ext cx="7955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-BoldMT"/>
              </a:rPr>
              <a:t>                 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Bajarish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tartibi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4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875605"/>
            <a:ext cx="11513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1495" y="1651183"/>
            <a:ext cx="9961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ArialMT"/>
              </a:rPr>
              <a:t>9.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Qo‘lchiroqni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yoqib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,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qo‘lingiz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bilan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karton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quti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tepasidan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Yer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shari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modelini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aylantiring</a:t>
            </a:r>
            <a:r>
              <a:rPr lang="en-US" sz="3600" b="1" dirty="0" smtClean="0">
                <a:solidFill>
                  <a:schemeClr val="bg2"/>
                </a:solidFill>
                <a:latin typeface="ArialMT"/>
              </a:rPr>
              <a:t>.</a:t>
            </a:r>
            <a:endParaRPr lang="en-US" sz="3600" b="1" dirty="0">
              <a:solidFill>
                <a:schemeClr val="bg2"/>
              </a:solidFill>
              <a:latin typeface="ArialMT"/>
            </a:endParaRPr>
          </a:p>
          <a:p>
            <a:r>
              <a:rPr lang="sv-SE" sz="3600" b="1" dirty="0">
                <a:solidFill>
                  <a:schemeClr val="bg2"/>
                </a:solidFill>
                <a:latin typeface="ArialMT"/>
              </a:rPr>
              <a:t>10. Kuzating va natijalar haqida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fikr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ArialMT"/>
              </a:rPr>
              <a:t>almashing</a:t>
            </a:r>
            <a:r>
              <a:rPr lang="en-US" sz="3600" b="1" dirty="0">
                <a:solidFill>
                  <a:schemeClr val="bg2"/>
                </a:solidFill>
                <a:latin typeface="ArialMT"/>
              </a:rPr>
              <a:t>.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n by Dan Jiang on From The Above~~ 從上天空... | Sunset wallpaper, Sunset  pictures, Sunset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943" y="259387"/>
            <a:ext cx="1051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i-FI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Kun </a:t>
            </a:r>
            <a:r>
              <a:rPr lang="fi-FI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tunning almashinishi </a:t>
            </a:r>
            <a:endParaRPr lang="fi-FI" sz="48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sutkaning </a:t>
            </a:r>
            <a:r>
              <a:rPr lang="fi-FI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qaysi </a:t>
            </a:r>
            <a:r>
              <a:rPr lang="en-US" sz="4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vaqtiga</a:t>
            </a:r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to‘g‘ri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keladi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Обои для рабочего стола Фон Волны Фоны Океан - Пляж Волны Фон Hd - HD обо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70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32365" y="2494603"/>
            <a:ext cx="6996544" cy="1951924"/>
          </a:xfrm>
          <a:prstGeom prst="roundRect">
            <a:avLst>
              <a:gd name="adj" fmla="val 2296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13709" y="2513739"/>
            <a:ext cx="7675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: 2040x1440, 10 Brand-New And Newest Hd Night Sky Wallpapers for Desktop  Computer with FULL… | Night sky wallpaper, Starry night sky wallpaper,  Starry night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0504" y="478302"/>
            <a:ext cx="11049704" cy="5663191"/>
          </a:xfrm>
          <a:prstGeom prst="roundRect">
            <a:avLst>
              <a:gd name="adj" fmla="val 28432"/>
            </a:avLst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5434" y="1720760"/>
            <a:ext cx="10281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6600"/>
                </a:solidFill>
                <a:latin typeface="ArialMT"/>
              </a:rPr>
              <a:t>4. </a:t>
            </a:r>
            <a:r>
              <a:rPr lang="en-US" sz="4000" b="1" dirty="0" err="1">
                <a:solidFill>
                  <a:srgbClr val="006600"/>
                </a:solidFill>
                <a:latin typeface="ArialMT"/>
              </a:rPr>
              <a:t>Karton</a:t>
            </a:r>
            <a:r>
              <a:rPr lang="en-US" sz="4000" b="1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MT"/>
              </a:rPr>
              <a:t>qutining</a:t>
            </a:r>
            <a:r>
              <a:rPr lang="en-US" sz="4000" b="1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MT"/>
              </a:rPr>
              <a:t>o‘ng</a:t>
            </a:r>
            <a:r>
              <a:rPr lang="en-US" sz="4000" b="1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MT"/>
              </a:rPr>
              <a:t>tarafidan</a:t>
            </a:r>
            <a:r>
              <a:rPr lang="en-US" sz="4000" b="1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MT"/>
              </a:rPr>
              <a:t>qo‘lchiroq</a:t>
            </a:r>
            <a:r>
              <a:rPr lang="en-US" sz="4000" b="1" dirty="0" smtClean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ArialMT"/>
              </a:rPr>
              <a:t>sig‘adigan</a:t>
            </a:r>
            <a:r>
              <a:rPr lang="en-US" sz="4000" b="1" dirty="0" smtClean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MT"/>
              </a:rPr>
              <a:t>teshik</a:t>
            </a:r>
            <a:r>
              <a:rPr lang="en-US" sz="4000" b="1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MT"/>
              </a:rPr>
              <a:t>oching</a:t>
            </a:r>
            <a:r>
              <a:rPr lang="en-US" sz="4000" b="1" dirty="0">
                <a:solidFill>
                  <a:srgbClr val="006600"/>
                </a:solidFill>
                <a:latin typeface="ArialMT"/>
              </a:rPr>
              <a:t>.</a:t>
            </a:r>
          </a:p>
          <a:p>
            <a:pPr lvl="0"/>
            <a:endParaRPr lang="en-US" sz="4000" b="1" dirty="0" smtClean="0">
              <a:solidFill>
                <a:srgbClr val="7030A0"/>
              </a:solidFill>
              <a:latin typeface="ArialMT"/>
            </a:endParaRPr>
          </a:p>
          <a:p>
            <a:pPr lvl="0"/>
            <a:r>
              <a:rPr lang="en-US" sz="4000" b="1" dirty="0" smtClean="0">
                <a:solidFill>
                  <a:srgbClr val="663300"/>
                </a:solidFill>
                <a:latin typeface="ArialMT"/>
              </a:rPr>
              <a:t>5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.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Kichik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koptokning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ikki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tomonidan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  <a:latin typeface="ArialMT"/>
              </a:rPr>
              <a:t>kichik</a:t>
            </a:r>
            <a:r>
              <a:rPr lang="en-US" sz="4000" b="1" dirty="0" smtClean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  <a:latin typeface="ArialMT"/>
              </a:rPr>
              <a:t>teshiklar</a:t>
            </a:r>
            <a:r>
              <a:rPr lang="en-US" sz="4000" b="1" dirty="0" smtClean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hosil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qilib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,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sariq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663300"/>
                </a:solidFill>
                <a:latin typeface="ArialMT"/>
              </a:rPr>
              <a:t>rangga</a:t>
            </a:r>
            <a:r>
              <a:rPr lang="en-US" sz="4000" b="1" dirty="0">
                <a:solidFill>
                  <a:srgbClr val="6633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  <a:latin typeface="ArialMT"/>
              </a:rPr>
              <a:t>bo‘yang</a:t>
            </a:r>
            <a:r>
              <a:rPr lang="en-US" sz="4000" b="1" dirty="0" smtClean="0">
                <a:solidFill>
                  <a:srgbClr val="663300"/>
                </a:solidFill>
                <a:latin typeface="ArialMT"/>
              </a:rPr>
              <a:t> </a:t>
            </a:r>
            <a:r>
              <a:rPr lang="it-IT" sz="4000" b="1" dirty="0" smtClean="0">
                <a:solidFill>
                  <a:srgbClr val="663300"/>
                </a:solidFill>
                <a:latin typeface="ArialMT"/>
              </a:rPr>
              <a:t>va </a:t>
            </a:r>
            <a:r>
              <a:rPr lang="it-IT" sz="4000" b="1" dirty="0">
                <a:solidFill>
                  <a:srgbClr val="663300"/>
                </a:solidFill>
                <a:latin typeface="ArialMT"/>
              </a:rPr>
              <a:t>Quyosh modelini hosil qiling.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4177" y="745588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BoldMT"/>
              </a:rPr>
              <a:t>Bajarish</a:t>
            </a:r>
            <a:r>
              <a:rPr lang="en-US" sz="40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-BoldMT"/>
              </a:rPr>
              <a:t>tartibi</a:t>
            </a:r>
            <a:r>
              <a:rPr lang="en-US" sz="4000" b="1" dirty="0" smtClean="0">
                <a:solidFill>
                  <a:srgbClr val="FF0000"/>
                </a:solidFill>
                <a:latin typeface="Arial-BoldMT"/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нь ночь картинки, стоковые фото День ночь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97458" y="4478861"/>
            <a:ext cx="8686745" cy="200890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7345" y="4514086"/>
            <a:ext cx="8132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Amaliy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ashg‘ulot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almashinuvi</a:t>
            </a:r>
            <a:endParaRPr lang="ru-RU" sz="6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17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нь-Ночь. (На войне). | Андрей Петруша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255" y="0"/>
            <a:ext cx="15239999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455" y="4592779"/>
            <a:ext cx="10578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almashinishi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qanday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sodir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bo‘ladi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19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нь и ночь картинки, стоковые фото День и ночь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394" y="1474427"/>
            <a:ext cx="1006671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                     </a:t>
            </a:r>
            <a:r>
              <a:rPr lang="en-US" sz="6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O‘ylab</a:t>
            </a:r>
            <a:r>
              <a:rPr lang="en-US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ko‘ring</a:t>
            </a:r>
            <a:r>
              <a:rPr lang="en-US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6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b="1" dirty="0">
              <a:solidFill>
                <a:srgbClr val="FFFF00"/>
              </a:solidFill>
              <a:latin typeface="+mj-lt"/>
            </a:endParaRPr>
          </a:p>
          <a:p>
            <a:endParaRPr lang="en-US" sz="4400" b="1" dirty="0">
              <a:solidFill>
                <a:srgbClr val="FFFF00"/>
              </a:solidFill>
              <a:latin typeface="+mj-lt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6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</a:t>
            </a:r>
            <a:r>
              <a:rPr lang="en-US" sz="6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6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6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deb </a:t>
            </a:r>
            <a:r>
              <a:rPr lang="en-US" sz="6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nimaga</a:t>
            </a:r>
            <a:r>
              <a:rPr lang="en-US" sz="6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60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aytiladi</a:t>
            </a:r>
            <a:r>
              <a:rPr lang="en-US" sz="6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6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wnload the macOS Mojave Wallpaper Day &amp;amp; Night Versions | Original iphone  wallpaper, Mojave, Apple logo wallpaper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531819"/>
            <a:ext cx="11833782" cy="3454340"/>
          </a:xfrm>
          <a:prstGeom prst="roundRect">
            <a:avLst>
              <a:gd name="adj" fmla="val 28432"/>
            </a:avLst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0566" y="1939171"/>
            <a:ext cx="11253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quyosh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chiqqanidan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botgungacha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bo‘lgan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vaqt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quyosh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botganidan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chiqqunigacha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bo‘lgan</a:t>
            </a: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vaqt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нь, ночь, облака обои для рабочего стола, картинки, фото, 1920x108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232" y="789343"/>
            <a:ext cx="1146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Yerning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o‘qi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atrofida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aylanishi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natijasida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kun </a:t>
            </a:r>
            <a:r>
              <a:rPr lang="en-US" sz="4800" b="1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4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almashinadi</a:t>
            </a:r>
            <a:r>
              <a:rPr lang="en-US" sz="4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4621" y="3037902"/>
            <a:ext cx="1146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almashinishidan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sutka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hosil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bo‘ladi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1229" y="4445892"/>
            <a:ext cx="9548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sutka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24 </a:t>
            </a:r>
            <a:r>
              <a:rPr lang="en-U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soat</a:t>
            </a:r>
            <a:r>
              <a:rPr lang="en-U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   </a:t>
            </a:r>
            <a:endParaRPr lang="ru-RU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ght and Day Wallpapers - Top Free Night and Day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891" y="497406"/>
            <a:ext cx="12208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yuzasining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Quyosh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yoritib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turgan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qismida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kunduz</a:t>
            </a:r>
            <a:r>
              <a:rPr lang="en-US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Quyosh</a:t>
            </a:r>
            <a:r>
              <a:rPr lang="en-US" sz="5400" b="1" dirty="0" smtClean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nuri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tushmaydigan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qismida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bo‘ladi</a:t>
            </a:r>
            <a:r>
              <a:rPr lang="en-US" sz="5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5400" b="1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ay And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1"/>
            <a:ext cx="12192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50470" y="248141"/>
            <a:ext cx="3586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Bizga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kerak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4400" y="1593272"/>
            <a:ext cx="10695709" cy="469669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Qo‘lchiroq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turli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o‘lchamdagi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koptoklar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mo‘y-qalam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bo‘yoqlar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qalam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chizg‘ich,yelim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karton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quti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og‘oz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qaychi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og‘och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tayoqcha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ень Ночь Живые Обои Андроид - HD обои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-41565"/>
            <a:ext cx="12192000" cy="7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36" y="1020515"/>
            <a:ext cx="11665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bg2"/>
                </a:solidFill>
                <a:latin typeface="ArialMT"/>
              </a:rPr>
              <a:t>1</a:t>
            </a:r>
            <a:r>
              <a:rPr lang="it-IT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Karton qutini olib, qalam va chizg‘ich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yordamida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o‘rtasidan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qismga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ajrating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Mo‘yqalam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bo‘yoqlar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chiziqdan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chap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tomondagi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qismni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qora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o‘ng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tomondagi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qismni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moviy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rangga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bo‘yang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Natijada kun va tun chegarasi hosil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bo‘ladi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Qaychi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yordamida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qog‘ozdan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bulutlar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yulduzlar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Oy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shakllarini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kesib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olib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kun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qismlariga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yelim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yordamida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yopishtiring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1205" y="146369"/>
            <a:ext cx="7955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-BoldMT"/>
              </a:rPr>
              <a:t>                 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Bajarish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tartibi</a:t>
            </a:r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4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372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Arial-BoldMT</vt:lpstr>
      <vt:lpstr>ArialMT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23</cp:revision>
  <dcterms:created xsi:type="dcterms:W3CDTF">2021-11-26T14:53:25Z</dcterms:created>
  <dcterms:modified xsi:type="dcterms:W3CDTF">2021-12-17T17:22:00Z</dcterms:modified>
</cp:coreProperties>
</file>