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0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0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6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8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0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1137-3EB3-4590-A8DA-D20A885D4F56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07A3-3B5C-4A38-9D18-147E5528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tch a strawberry moon eclipse in North America this Frid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6" b="32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164" y="3777688"/>
            <a:ext cx="6352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Tabiiy</a:t>
            </a:r>
            <a:r>
              <a:rPr lang="en-US" sz="8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fanlar</a:t>
            </a:r>
            <a:endParaRPr lang="ru-RU" sz="8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6384" y="5208062"/>
            <a:ext cx="3304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2-sinf</a:t>
            </a:r>
            <a:endParaRPr lang="ru-RU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wo Decades of Data Show That Earth Is &amp;#39;Dimming&amp;#39; as The Planet Warms 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39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98620" y="2189021"/>
            <a:ext cx="7204364" cy="1967345"/>
          </a:xfrm>
          <a:prstGeom prst="roundRect">
            <a:avLst>
              <a:gd name="adj" fmla="val 490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1145" y="2318584"/>
            <a:ext cx="9692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9-BOB YUZASIDAN TOPSHIRIQLAR</a:t>
            </a:r>
          </a:p>
        </p:txBody>
      </p:sp>
    </p:spTree>
    <p:extLst>
      <p:ext uri="{BB962C8B-B14F-4D97-AF65-F5344CB8AC3E}">
        <p14:creationId xmlns:p14="http://schemas.microsoft.com/office/powerpoint/2010/main" val="3140166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3D-рендеринг галактики Андромеды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001" y="1182948"/>
            <a:ext cx="111137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Yerga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yaqin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yulduzni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ko‘rsating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e Sun - Топик (текст) на английск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7" y="2519218"/>
            <a:ext cx="3448254" cy="189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Все о планете Сатурн | Спутники Сатурна | Из чего состоит Сатурн | Star Wa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70" y="2519218"/>
            <a:ext cx="3371627" cy="189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наша галактика - Млечный путь | Пикаб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412" y="2523070"/>
            <a:ext cx="2528720" cy="189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8483476" y="2355273"/>
            <a:ext cx="2835688" cy="220287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Найдите человека на Лу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047" y="1155671"/>
            <a:ext cx="11841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on facts: Fun information about the Earth&amp;#39;s moon | Sp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9" y="2461760"/>
            <a:ext cx="2731959" cy="27319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New Moon 2020: When is the August New Moon? | Science | News | Express.co.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99" y="2461759"/>
            <a:ext cx="4605302" cy="27319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8" descr="картинки : Луна, Половина, черное и белое, атмосфера, astronomical object,  Монохромная фотография, Полумесяц, монохромный, дневное время, небо,  Темнота, Космическое пространство, Обои для рабочего стола компьютера,  Векторные иллюстрации., Небесное ..."/>
          <p:cNvSpPr>
            <a:spLocks noChangeAspect="1" noChangeArrowheads="1"/>
          </p:cNvSpPr>
          <p:nvPr/>
        </p:nvSpPr>
        <p:spPr bwMode="auto">
          <a:xfrm>
            <a:off x="3483661" y="-201743"/>
            <a:ext cx="64150" cy="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Бесплатная Waxing Half Moon стоковая фотография - FreeImage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18" y="2461759"/>
            <a:ext cx="4097937" cy="27319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29859" y="2461758"/>
            <a:ext cx="2881377" cy="273195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cientists analyse water from different planets to understand their secr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1767" y="595086"/>
            <a:ext cx="11294804" cy="1384760"/>
          </a:xfrm>
          <a:prstGeom prst="roundRect">
            <a:avLst/>
          </a:prstGeom>
          <a:solidFill>
            <a:schemeClr val="bg1">
              <a:alpha val="3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024" y="716125"/>
            <a:ext cx="103348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Yerning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tabiiy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yo‘ldoshi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qaysi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rasmda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ko‘rsatilgan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The Sun - Топик (текст) на английск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89" y="2519218"/>
            <a:ext cx="3448254" cy="189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Moon facts: Fun information about the Earth&amp;#39;s moon | 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51" y="2073175"/>
            <a:ext cx="2731959" cy="2731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Полеты наяву: Вышка запускает в космос собственный спутник — Национальный 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7" y="2340052"/>
            <a:ext cx="3724446" cy="248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61767" y="2340052"/>
            <a:ext cx="3724446" cy="2482964"/>
          </a:xfrm>
          <a:prstGeom prst="roundRect">
            <a:avLst>
              <a:gd name="adj" fmla="val 8297"/>
            </a:avLst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xplore Google Earth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-43544" y="0"/>
            <a:ext cx="12235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747" y="3010145"/>
            <a:ext cx="8667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4000" b="1" dirty="0" smtClean="0">
                <a:solidFill>
                  <a:srgbClr val="FFFF00"/>
                </a:solidFill>
                <a:latin typeface="ArialMT"/>
              </a:rPr>
              <a:t>27 </a:t>
            </a:r>
            <a:r>
              <a:rPr lang="en-US" sz="4000" b="1" dirty="0" err="1">
                <a:solidFill>
                  <a:srgbClr val="FFFF00"/>
                </a:solidFill>
                <a:latin typeface="ArialMT"/>
              </a:rPr>
              <a:t>soat</a:t>
            </a:r>
            <a:r>
              <a:rPr lang="en-US" sz="4000" b="1" dirty="0">
                <a:solidFill>
                  <a:srgbClr val="FFFF00"/>
                </a:solidFill>
                <a:latin typeface="ArialMT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ArialMT"/>
              </a:rPr>
              <a:t>              </a:t>
            </a:r>
            <a:r>
              <a:rPr lang="en-US" sz="4000" b="1" dirty="0" smtClean="0">
                <a:solidFill>
                  <a:srgbClr val="FFFF00"/>
                </a:solidFill>
                <a:latin typeface="ArialMT"/>
              </a:rPr>
              <a:t> b</a:t>
            </a:r>
            <a:r>
              <a:rPr lang="en-US" sz="4000" b="1" dirty="0">
                <a:solidFill>
                  <a:srgbClr val="FFFF00"/>
                </a:solidFill>
                <a:latin typeface="ArialMT"/>
              </a:rPr>
              <a:t>) 31 </a:t>
            </a:r>
            <a:r>
              <a:rPr lang="en-US" sz="4000" b="1" dirty="0" err="1" smtClean="0">
                <a:solidFill>
                  <a:srgbClr val="FFFF00"/>
                </a:solidFill>
                <a:latin typeface="ArialMT"/>
              </a:rPr>
              <a:t>soat</a:t>
            </a:r>
            <a:endParaRPr lang="ru-RU" sz="4000" b="1" dirty="0" smtClean="0">
              <a:solidFill>
                <a:srgbClr val="FFFF00"/>
              </a:solidFill>
              <a:latin typeface="ArialMT"/>
            </a:endParaRPr>
          </a:p>
          <a:p>
            <a:pPr marL="514350" indent="-514350">
              <a:buAutoNum type="alphaLcParenR"/>
            </a:pPr>
            <a:endParaRPr lang="en-US" sz="4000" b="1" dirty="0">
              <a:solidFill>
                <a:srgbClr val="FFFF00"/>
              </a:solidFill>
              <a:latin typeface="ArialMT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ArialMT"/>
              </a:rPr>
              <a:t>c) 24 </a:t>
            </a:r>
            <a:r>
              <a:rPr lang="en-US" sz="4000" b="1" dirty="0" err="1" smtClean="0">
                <a:solidFill>
                  <a:srgbClr val="FFFF00"/>
                </a:solidFill>
                <a:latin typeface="ArialMT"/>
              </a:rPr>
              <a:t>soat</a:t>
            </a:r>
            <a:r>
              <a:rPr lang="ru-RU" sz="4000" b="1" dirty="0" smtClean="0">
                <a:solidFill>
                  <a:srgbClr val="FFFF00"/>
                </a:solidFill>
                <a:latin typeface="ArialMT"/>
              </a:rPr>
              <a:t>    </a:t>
            </a:r>
            <a:r>
              <a:rPr lang="en-US" sz="4000" b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ArialMT"/>
              </a:rPr>
              <a:t>           </a:t>
            </a:r>
            <a:r>
              <a:rPr lang="en-US" sz="4000" b="1" dirty="0" smtClean="0">
                <a:solidFill>
                  <a:srgbClr val="FFFF00"/>
                </a:solidFill>
                <a:latin typeface="ArialMT"/>
              </a:rPr>
              <a:t>d</a:t>
            </a:r>
            <a:r>
              <a:rPr lang="en-US" sz="4000" b="1" dirty="0">
                <a:solidFill>
                  <a:srgbClr val="FFFF00"/>
                </a:solidFill>
                <a:latin typeface="ArialMT"/>
              </a:rPr>
              <a:t>) 28 </a:t>
            </a:r>
            <a:r>
              <a:rPr lang="en-US" sz="4000" b="1" dirty="0" err="1">
                <a:solidFill>
                  <a:srgbClr val="FFFF00"/>
                </a:solidFill>
                <a:latin typeface="ArialMT"/>
              </a:rPr>
              <a:t>soat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102" y="851070"/>
            <a:ext cx="1124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o‘qi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atrofida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aylanib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chiqishi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qancha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vaqt</a:t>
            </a:r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kerak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bo‘ladi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1911" y="4132133"/>
            <a:ext cx="2770909" cy="9251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Space, Sun, and Solar Viewing: Facts versus Fiction | B&amp;amp;H Expl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0" y="0"/>
            <a:ext cx="12217170" cy="68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5632" y="328095"/>
            <a:ext cx="1144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Ko‘rsatilgan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sayyoralarning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qaysi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birida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hayot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mavjud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Земля через 250 миллионов лет: шокирующие открытия уче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81" y="2833969"/>
            <a:ext cx="3835073" cy="287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4" name="Picture 18" descr="Нептун - планета океанов и вет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5" y="2833970"/>
            <a:ext cx="3595383" cy="287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6" name="Picture 20" descr="Ученые доказали наличие воды на Марсе с помощью метеорита из Сахары - РИА  Новости, 31.10.2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30" y="2833970"/>
            <a:ext cx="2876305" cy="287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7744080" y="2833968"/>
            <a:ext cx="3835073" cy="2876305"/>
          </a:xfrm>
          <a:prstGeom prst="roundRect">
            <a:avLst>
              <a:gd name="adj" fmla="val 8960"/>
            </a:avLst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l Nye was asked &amp;quot;If the sun is hot, why is space cold?&amp;quot; on Reddit.  Here&amp;#39;s why. — Qu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6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5892" y="2053076"/>
            <a:ext cx="8340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en-US" sz="8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74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ArialMT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7</cp:revision>
  <dcterms:created xsi:type="dcterms:W3CDTF">2021-11-26T16:40:46Z</dcterms:created>
  <dcterms:modified xsi:type="dcterms:W3CDTF">2021-12-17T17:31:44Z</dcterms:modified>
</cp:coreProperties>
</file>