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CBEB"/>
    <a:srgbClr val="009900"/>
    <a:srgbClr val="FF66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50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50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621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60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2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06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402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009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38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82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31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1AC8B-5EA6-451D-9B85-797E47612537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74D6E-2294-4853-9AD0-75557E309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10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99481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406" y="-104503"/>
            <a:ext cx="4210594" cy="6962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86338" y="2196907"/>
            <a:ext cx="49607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206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206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66733" y="3526972"/>
            <a:ext cx="2224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364686" y="6139543"/>
            <a:ext cx="300445" cy="235131"/>
          </a:xfrm>
          <a:prstGeom prst="ellipse">
            <a:avLst/>
          </a:prstGeom>
          <a:solidFill>
            <a:srgbClr val="C1CBEB"/>
          </a:solidFill>
          <a:ln>
            <a:solidFill>
              <a:srgbClr val="C1CB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03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9285" y="389021"/>
            <a:ext cx="11213432" cy="607995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89285" y="389021"/>
            <a:ext cx="11213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59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566737" y="1828800"/>
            <a:ext cx="5871410" cy="2245895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759242" y="1982251"/>
            <a:ext cx="548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7030A0"/>
                </a:solidFill>
                <a:cs typeface="Times New Roman" panose="02020603050405020304" pitchFamily="18" charset="0"/>
              </a:rPr>
              <a:t>Mavzu</a:t>
            </a:r>
            <a:r>
              <a:rPr lang="en-US" sz="6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:</a:t>
            </a:r>
            <a:r>
              <a:rPr lang="en-US" sz="6000" b="1" dirty="0" smtClean="0"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66"/>
                </a:solidFill>
                <a:cs typeface="Times New Roman" panose="02020603050405020304" pitchFamily="18" charset="0"/>
              </a:rPr>
              <a:t>Bahor</a:t>
            </a:r>
            <a:r>
              <a:rPr lang="en-US" sz="6000" b="1" dirty="0" smtClean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66"/>
                </a:solidFill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66"/>
                </a:solidFill>
                <a:cs typeface="Times New Roman" panose="02020603050405020304" pitchFamily="18" charset="0"/>
              </a:rPr>
              <a:t>yoz</a:t>
            </a:r>
            <a:endParaRPr lang="ru-RU" sz="6000" b="1" dirty="0">
              <a:solidFill>
                <a:srgbClr val="FF0066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17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9285" y="287421"/>
            <a:ext cx="11213432" cy="607995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69616" y="566658"/>
            <a:ext cx="1062569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Bahor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kelishi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tabiat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uyg‘onadi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daraxtlar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gullab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meva</a:t>
            </a:r>
            <a:endParaRPr lang="en-US" sz="3600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tugadi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Yer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yuzasini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yam-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yashil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maysalar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qoplaydi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Bahor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yilning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yomg‘irli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mavsumi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hisoblanadi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Bahorda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havo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asta-sekin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isiy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boshlaydi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Bahorgi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iliq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kunlar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qishda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yog‘gan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qorlar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erib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daryo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ko‘llar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suv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omborlari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suv</a:t>
            </a:r>
            <a:r>
              <a:rPr lang="en-US" sz="3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to‘lishiga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sabab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bo‘ladi</a:t>
            </a:r>
            <a:r>
              <a:rPr lang="en-US" sz="3600" dirty="0">
                <a:solidFill>
                  <a:srgbClr val="0070C0"/>
                </a:solidFill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214" y="3079205"/>
            <a:ext cx="5165447" cy="2763587"/>
          </a:xfrm>
          <a:prstGeom prst="round2DiagRect">
            <a:avLst>
              <a:gd name="adj1" fmla="val 16667"/>
              <a:gd name="adj2" fmla="val 5000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46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9285" y="389021"/>
            <a:ext cx="11213432" cy="607995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5499" y="682536"/>
            <a:ext cx="108772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bulutli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Chaqmoq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momaqaldiroq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singari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hodisalari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ko‘pincha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faslida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909713" y="4159059"/>
            <a:ext cx="2794000" cy="19431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116" y="4276594"/>
            <a:ext cx="2475194" cy="1708029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8568629" y="2980299"/>
            <a:ext cx="2794000" cy="19431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132" y="3110534"/>
            <a:ext cx="2590993" cy="170802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71612" y="2252196"/>
            <a:ext cx="83231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32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nimasi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xotirangizda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yilning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issiq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v-SE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Havoning juda issiq bo‘lishi, yog‘inlarning kamligi </a:t>
            </a:r>
            <a:r>
              <a:rPr lang="sv-SE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bulutsiz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kunlarning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ko‘pligi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 smtClean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fasllardan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endParaRPr lang="en-US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15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9285" y="389021"/>
            <a:ext cx="11213432" cy="607995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49300" y="674400"/>
            <a:ext cx="107315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yozda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oshiriladi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Xususan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dalalar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haydalib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ekinlar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ekiladi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Yozda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sabzavot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ekinlari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handalak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bodring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pomidor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yetiladi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Mevalardan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qulupnay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o‘rik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gilos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olmalar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pishadi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Maktablarda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yakunlanib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o‘quvchilar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ta’tilga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chiqishadi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914" y="3424156"/>
            <a:ext cx="4568828" cy="27099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8529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9285" y="389021"/>
            <a:ext cx="11213432" cy="607995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89285" y="604921"/>
            <a:ext cx="11213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1374362"/>
            <a:ext cx="1066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bayramlar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nishonlanadi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Ulardagi</a:t>
            </a:r>
            <a:endParaRPr lang="en-US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ishtirokingiz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Yozda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issiq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harorat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5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9285" y="389021"/>
            <a:ext cx="11213432" cy="607995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89285" y="389021"/>
            <a:ext cx="11213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17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9285" y="389021"/>
            <a:ext cx="11213432" cy="607995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89285" y="389021"/>
            <a:ext cx="11213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10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9285" y="389021"/>
            <a:ext cx="11213432" cy="607995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89285" y="389021"/>
            <a:ext cx="11213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38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189</Words>
  <Application>Microsoft Office PowerPoint</Application>
  <PresentationFormat>Широкоэкранный</PresentationFormat>
  <Paragraphs>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7</cp:revision>
  <dcterms:created xsi:type="dcterms:W3CDTF">2021-12-27T03:45:12Z</dcterms:created>
  <dcterms:modified xsi:type="dcterms:W3CDTF">2021-12-28T14:34:11Z</dcterms:modified>
</cp:coreProperties>
</file>