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BEB"/>
    <a:srgbClr val="0099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0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6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0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0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2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1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AC8B-5EA6-451D-9B85-797E4761253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4D6E-2294-4853-9AD0-75557E309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9481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-104503"/>
            <a:ext cx="4210594" cy="696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338" y="2196907"/>
            <a:ext cx="4960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6733" y="3526972"/>
            <a:ext cx="222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64686" y="6139543"/>
            <a:ext cx="300445" cy="235131"/>
          </a:xfrm>
          <a:prstGeom prst="ellipse">
            <a:avLst/>
          </a:prstGeom>
          <a:solidFill>
            <a:srgbClr val="C1CBEB"/>
          </a:solidFill>
          <a:ln>
            <a:solidFill>
              <a:srgbClr val="C1C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285" y="389021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66737" y="1828800"/>
            <a:ext cx="5871410" cy="224589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59242" y="1982251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Bahor</a:t>
            </a:r>
            <a:r>
              <a:rPr lang="en-US" sz="60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cs typeface="Times New Roman" panose="02020603050405020304" pitchFamily="18" charset="0"/>
              </a:rPr>
              <a:t>yoz</a:t>
            </a:r>
            <a:endParaRPr lang="ru-RU" sz="60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2874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9616" y="566658"/>
            <a:ext cx="10625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Bahor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kelishi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tabiat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uyg‘onadi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daraxtlar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gullab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meva</a:t>
            </a:r>
            <a:endParaRPr lang="en-US" sz="36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tugadi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Yer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yuzasini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yam-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yashil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maysalar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qoplaydi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Bahor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yilning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yomg‘irli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mavsumi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hisoblanadi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Bahorda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havo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asta-sekin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isiy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boshlaydi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Bahorgi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iliq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kunlar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qishda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yog‘gan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qorlar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erib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daryo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ko‘llar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suv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omborlari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suv</a:t>
            </a:r>
            <a:r>
              <a:rPr lang="en-US" sz="36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to‘lishiga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sabab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bo‘ladi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14" y="3079205"/>
            <a:ext cx="5165447" cy="276358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499" y="682536"/>
            <a:ext cx="10877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bulutli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Chaqmoq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momaqaldiroq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singari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hodisalari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ko‘pincha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kuzatiladi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09713" y="4159059"/>
            <a:ext cx="2794000" cy="1943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16" y="4276594"/>
            <a:ext cx="2475194" cy="170802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568629" y="2980299"/>
            <a:ext cx="2794000" cy="19431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32" y="3110534"/>
            <a:ext cx="2590993" cy="17080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1612" y="2252196"/>
            <a:ext cx="8323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nimasi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xotirangizda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Havoning juda issiq bo‘lishi, yog‘inlarning kamligi </a:t>
            </a:r>
            <a:r>
              <a:rPr lang="sv-SE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bulutsiz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kunlarning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ko‘pligi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fasllardan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9300" y="674400"/>
            <a:ext cx="1073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haydalib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ekiladi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sabzavot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handalak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bodring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pomidor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yetiladi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Mevalardan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qulupnay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o‘rik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gilos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pishadi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Maktablarda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yakunlanib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ta’tilga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chiqishadi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14" y="3424156"/>
            <a:ext cx="4568828" cy="270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52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285" y="604921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74362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bayramlar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nishonlanadi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Ulardagi</a:t>
            </a:r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ishtirokingiz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kuzatiladi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285" y="389021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285" y="389021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9285" y="389021"/>
            <a:ext cx="11213432" cy="6079958"/>
          </a:xfrm>
          <a:prstGeom prst="roundRect">
            <a:avLst>
              <a:gd name="adj" fmla="val 743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285" y="389021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189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7</cp:revision>
  <dcterms:created xsi:type="dcterms:W3CDTF">2021-12-27T03:45:12Z</dcterms:created>
  <dcterms:modified xsi:type="dcterms:W3CDTF">2021-12-28T14:34:11Z</dcterms:modified>
</cp:coreProperties>
</file>