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06" autoAdjust="0"/>
    <p:restoredTop sz="94660"/>
  </p:normalViewPr>
  <p:slideViewPr>
    <p:cSldViewPr snapToGrid="0">
      <p:cViewPr varScale="1">
        <p:scale>
          <a:sx n="73" d="100"/>
          <a:sy n="73" d="100"/>
        </p:scale>
        <p:origin x="6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C7C8D-11CA-4F6A-955B-E564BE34AC1B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FC11-5434-431B-BE1C-B08659115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648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C7C8D-11CA-4F6A-955B-E564BE34AC1B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FC11-5434-431B-BE1C-B08659115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757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C7C8D-11CA-4F6A-955B-E564BE34AC1B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FC11-5434-431B-BE1C-B08659115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5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C7C8D-11CA-4F6A-955B-E564BE34AC1B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FC11-5434-431B-BE1C-B08659115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570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C7C8D-11CA-4F6A-955B-E564BE34AC1B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FC11-5434-431B-BE1C-B08659115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854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C7C8D-11CA-4F6A-955B-E564BE34AC1B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FC11-5434-431B-BE1C-B08659115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471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C7C8D-11CA-4F6A-955B-E564BE34AC1B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FC11-5434-431B-BE1C-B08659115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823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C7C8D-11CA-4F6A-955B-E564BE34AC1B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FC11-5434-431B-BE1C-B08659115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954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C7C8D-11CA-4F6A-955B-E564BE34AC1B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FC11-5434-431B-BE1C-B08659115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6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C7C8D-11CA-4F6A-955B-E564BE34AC1B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FC11-5434-431B-BE1C-B08659115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672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C7C8D-11CA-4F6A-955B-E564BE34AC1B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FC11-5434-431B-BE1C-B08659115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2490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7C8D-11CA-4F6A-955B-E564BE34AC1B}" type="datetimeFigureOut">
              <a:rPr lang="ru-RU" smtClean="0"/>
              <a:t>29.12.2021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EFC11-5434-431B-BE1C-B08659115B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469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5242" cy="6871074"/>
          </a:xfrm>
          <a:prstGeom prst="rect">
            <a:avLst/>
          </a:prstGeom>
        </p:spPr>
      </p:pic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829767" y="1815284"/>
            <a:ext cx="4892843" cy="1620253"/>
          </a:xfrm>
          <a:prstGeom prst="snip2DiagRect">
            <a:avLst>
              <a:gd name="adj1" fmla="val 50000"/>
              <a:gd name="adj2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5191984" y="2858021"/>
            <a:ext cx="2547097" cy="847706"/>
          </a:xfrm>
          <a:prstGeom prst="snip2DiagRect">
            <a:avLst>
              <a:gd name="adj1" fmla="val 50000"/>
              <a:gd name="adj2" fmla="val 5000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244652" y="2163745"/>
            <a:ext cx="51495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002060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Tabiiy</a:t>
            </a:r>
            <a:r>
              <a:rPr lang="en-US" sz="5400" b="1" dirty="0">
                <a:solidFill>
                  <a:srgbClr val="002060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fanlar</a:t>
            </a:r>
            <a:endParaRPr lang="ru-RU" sz="5400" b="1" dirty="0">
              <a:solidFill>
                <a:srgbClr val="002060"/>
              </a:solidFill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54019" y="2911193"/>
            <a:ext cx="1796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cs typeface="Times New Roman" panose="02020603050405020304" pitchFamily="18" charset="0"/>
              </a:rPr>
              <a:t>2-sinf</a:t>
            </a:r>
            <a:endParaRPr lang="ru-RU" sz="44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42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695317" cy="7576457"/>
          </a:xfrm>
          <a:prstGeom prst="rect">
            <a:avLst/>
          </a:prstGeom>
        </p:spPr>
      </p:pic>
      <p:sp>
        <p:nvSpPr>
          <p:cNvPr id="4" name="Волна 3"/>
          <p:cNvSpPr/>
          <p:nvPr/>
        </p:nvSpPr>
        <p:spPr>
          <a:xfrm>
            <a:off x="1516895" y="1547606"/>
            <a:ext cx="5967663" cy="2598820"/>
          </a:xfrm>
          <a:prstGeom prst="wave">
            <a:avLst>
              <a:gd name="adj1" fmla="val 5114"/>
              <a:gd name="adj2" fmla="val -1344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99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893884" y="1878412"/>
            <a:ext cx="52136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Mavzu</a:t>
            </a:r>
            <a:r>
              <a:rPr lang="en-US" sz="6600" b="1" dirty="0">
                <a:solidFill>
                  <a:srgbClr val="FF0000"/>
                </a:solidFill>
                <a:cs typeface="Times New Roman" panose="02020603050405020304" pitchFamily="18" charset="0"/>
              </a:rPr>
              <a:t>: </a:t>
            </a:r>
            <a:r>
              <a:rPr lang="en-US" sz="6600" b="1" dirty="0" err="1">
                <a:solidFill>
                  <a:srgbClr val="009900"/>
                </a:solidFill>
                <a:cs typeface="Times New Roman" panose="02020603050405020304" pitchFamily="18" charset="0"/>
              </a:rPr>
              <a:t>Kuz</a:t>
            </a:r>
            <a:r>
              <a:rPr lang="en-US" sz="6600" b="1" dirty="0">
                <a:solidFill>
                  <a:srgbClr val="009900"/>
                </a:solidFill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009900"/>
                </a:solidFill>
                <a:cs typeface="Times New Roman" panose="02020603050405020304" pitchFamily="18" charset="0"/>
              </a:rPr>
              <a:t>va</a:t>
            </a:r>
            <a:r>
              <a:rPr lang="en-US" sz="6600" b="1" dirty="0">
                <a:solidFill>
                  <a:srgbClr val="009900"/>
                </a:solidFill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009900"/>
                </a:solidFill>
                <a:cs typeface="Times New Roman" panose="02020603050405020304" pitchFamily="18" charset="0"/>
              </a:rPr>
              <a:t>Qish</a:t>
            </a:r>
            <a:endParaRPr lang="ru-RU" sz="6600" b="1" dirty="0">
              <a:solidFill>
                <a:srgbClr val="0099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33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02101" cy="68580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495300" y="440216"/>
            <a:ext cx="11522529" cy="5981700"/>
          </a:xfrm>
          <a:prstGeom prst="roundRect">
            <a:avLst>
              <a:gd name="adj" fmla="val 7052"/>
            </a:avLst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030667" y="568744"/>
            <a:ext cx="1085963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  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Kuzda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tabiatni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cs typeface="Times New Roman" panose="02020603050405020304" pitchFamily="18" charset="0"/>
              </a:rPr>
              <a:t>kuzatganmisiz</a:t>
            </a:r>
            <a:r>
              <a:rPr lang="en-US" sz="3600" b="1" dirty="0">
                <a:solidFill>
                  <a:srgbClr val="002060"/>
                </a:solidFill>
                <a:cs typeface="Times New Roman" panose="02020603050405020304" pitchFamily="18" charset="0"/>
              </a:rPr>
              <a:t>?</a:t>
            </a:r>
          </a:p>
          <a:p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  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Kuz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sentyabr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oyidan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boshlanadi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. 23-sentyabrda kun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va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 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tunning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davomiyligi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teng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bo‘ladi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Keyin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kunlar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qisqarib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tunlar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uzaya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boradi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Kuzda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ob-havo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tez-tez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o‘zgarib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kuchli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shamol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esadi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Ba’zan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yomg‘ir</a:t>
            </a:r>
            <a:r>
              <a:rPr lang="en-US" sz="3600" b="1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cs typeface="Times New Roman" panose="02020603050405020304" pitchFamily="18" charset="0"/>
              </a:rPr>
              <a:t>yog‘adi</a:t>
            </a:r>
            <a:r>
              <a:rPr lang="en-US" sz="3200" b="1" dirty="0">
                <a:solidFill>
                  <a:srgbClr val="7030A0"/>
                </a:solidFill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190" y="3557336"/>
            <a:ext cx="6530641" cy="2456706"/>
          </a:xfrm>
          <a:prstGeom prst="round2DiagRect">
            <a:avLst>
              <a:gd name="adj1" fmla="val 16667"/>
              <a:gd name="adj2" fmla="val 5000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Овал 10"/>
          <p:cNvSpPr/>
          <p:nvPr/>
        </p:nvSpPr>
        <p:spPr>
          <a:xfrm>
            <a:off x="7694026" y="3465895"/>
            <a:ext cx="3384884" cy="2731169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776" y="3596525"/>
            <a:ext cx="3087087" cy="245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47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3402101" cy="68580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495300" y="438150"/>
            <a:ext cx="11201400" cy="5981700"/>
          </a:xfrm>
          <a:prstGeom prst="roundRect">
            <a:avLst>
              <a:gd name="adj" fmla="val 7052"/>
            </a:avLst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Блок-схема: документ 2"/>
          <p:cNvSpPr/>
          <p:nvPr/>
        </p:nvSpPr>
        <p:spPr>
          <a:xfrm>
            <a:off x="965229" y="626602"/>
            <a:ext cx="4471876" cy="3630305"/>
          </a:xfrm>
          <a:prstGeom prst="flowChartDocumen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013560" y="626602"/>
            <a:ext cx="424217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    </a:t>
            </a:r>
            <a:r>
              <a:rPr lang="en-US" sz="4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Kuzda</a:t>
            </a:r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o‘simliklar-ning</a:t>
            </a:r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barglari</a:t>
            </a:r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sarg‘a-yib</a:t>
            </a:r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to‘kiladi</a:t>
            </a:r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. Bu </a:t>
            </a:r>
            <a:r>
              <a:rPr lang="en-US" sz="4000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xazonrezgilik</a:t>
            </a:r>
            <a:r>
              <a:rPr lang="en-US" sz="4000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deb </a:t>
            </a:r>
            <a:r>
              <a:rPr lang="en-US" sz="4000" dirty="0" err="1">
                <a:solidFill>
                  <a:srgbClr val="FF0000"/>
                </a:solidFill>
                <a:cs typeface="Times New Roman" panose="02020603050405020304" pitchFamily="18" charset="0"/>
              </a:rPr>
              <a:t>ataladi</a:t>
            </a:r>
            <a:r>
              <a:rPr lang="en-US" sz="4000" dirty="0">
                <a:solidFill>
                  <a:srgbClr val="FF0000"/>
                </a:solidFill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679742" y="588330"/>
            <a:ext cx="5774321" cy="546233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3463" y="807654"/>
            <a:ext cx="5313309" cy="503722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3304903" y="3017520"/>
            <a:ext cx="3753992" cy="318332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594" y="3138413"/>
            <a:ext cx="3473720" cy="294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7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7566"/>
            <a:ext cx="12192000" cy="7808839"/>
          </a:xfrm>
          <a:prstGeom prst="rect">
            <a:avLst/>
          </a:prstGeom>
        </p:spPr>
      </p:pic>
      <p:sp>
        <p:nvSpPr>
          <p:cNvPr id="8" name="Блок-схема: задержка 7"/>
          <p:cNvSpPr/>
          <p:nvPr/>
        </p:nvSpPr>
        <p:spPr>
          <a:xfrm rot="10800000">
            <a:off x="2919667" y="1864620"/>
            <a:ext cx="3529263" cy="3291778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Блок-схема: документ 4"/>
          <p:cNvSpPr/>
          <p:nvPr/>
        </p:nvSpPr>
        <p:spPr>
          <a:xfrm>
            <a:off x="6348612" y="235131"/>
            <a:ext cx="5514525" cy="6570617"/>
          </a:xfrm>
          <a:prstGeom prst="flowChartDocumen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534011" y="325978"/>
            <a:ext cx="5289935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v-SE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Kuz faslida dalalarda ish juda qizg‘in bo‘ladi. Behi,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nok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yong‘oq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singari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mevalar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pishadi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.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Hosil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yig‘ib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olinib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qishga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tayyorgarlik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ko‘riladi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.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Kuz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kelishi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bilan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qushlar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issiq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o‘lkalarga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uchib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endParaRPr lang="en-US" sz="4000" b="1" dirty="0" smtClean="0">
              <a:solidFill>
                <a:schemeClr val="accent5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ketadi</a:t>
            </a:r>
            <a:r>
              <a:rPr lang="en-US" sz="4000" b="1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.</a:t>
            </a:r>
            <a:endParaRPr lang="ru-RU" sz="4000" b="1" dirty="0">
              <a:solidFill>
                <a:schemeClr val="accent5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772" y="2013330"/>
            <a:ext cx="3174840" cy="2994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3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3402101" cy="68580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495300" y="438150"/>
            <a:ext cx="11201400" cy="5981700"/>
          </a:xfrm>
          <a:prstGeom prst="roundRect">
            <a:avLst>
              <a:gd name="adj" fmla="val 7052"/>
            </a:avLst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94611" y="711964"/>
            <a:ext cx="1045945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cs typeface="Times New Roman" panose="02020603050405020304" pitchFamily="18" charset="0"/>
              </a:rPr>
              <a:t>    </a:t>
            </a:r>
            <a:r>
              <a:rPr lang="en-US" sz="4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Qish</a:t>
            </a:r>
            <a:r>
              <a:rPr lang="en-US" sz="4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faslida</a:t>
            </a:r>
            <a:r>
              <a:rPr lang="en-US" sz="4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nimalar</a:t>
            </a:r>
            <a:r>
              <a:rPr lang="en-US" sz="4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bilan</a:t>
            </a:r>
            <a:r>
              <a:rPr lang="en-US" sz="4000" b="1" dirty="0">
                <a:solidFill>
                  <a:srgbClr val="C0000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cs typeface="Times New Roman" panose="02020603050405020304" pitchFamily="18" charset="0"/>
              </a:rPr>
              <a:t>shug‘ullanasiz</a:t>
            </a:r>
            <a:r>
              <a:rPr lang="en-US" sz="4000" b="1" dirty="0">
                <a:solidFill>
                  <a:srgbClr val="C00000"/>
                </a:solidFill>
                <a:cs typeface="Times New Roman" panose="02020603050405020304" pitchFamily="18" charset="0"/>
              </a:rPr>
              <a:t>?</a:t>
            </a:r>
          </a:p>
          <a:p>
            <a:r>
              <a:rPr lang="en-US" sz="3600" dirty="0">
                <a:solidFill>
                  <a:srgbClr val="C00000"/>
                </a:solidFill>
                <a:cs typeface="Times New Roman" panose="02020603050405020304" pitchFamily="18" charset="0"/>
              </a:rPr>
              <a:t>    </a:t>
            </a:r>
            <a:r>
              <a:rPr lang="en-US" sz="40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Qish</a:t>
            </a:r>
            <a:r>
              <a:rPr lang="en-US" sz="40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 ‒ </a:t>
            </a:r>
            <a:r>
              <a:rPr lang="en-US" sz="40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yilning</a:t>
            </a:r>
            <a:r>
              <a:rPr lang="en-US" sz="40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eng</a:t>
            </a:r>
            <a:r>
              <a:rPr lang="en-US" sz="40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sovuq</a:t>
            </a:r>
            <a:r>
              <a:rPr lang="en-US" sz="40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fasli</a:t>
            </a:r>
            <a:r>
              <a:rPr lang="en-US" sz="40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Qish</a:t>
            </a:r>
            <a:r>
              <a:rPr lang="en-US" sz="40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dekabr</a:t>
            </a:r>
            <a:r>
              <a:rPr lang="en-US" sz="40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oyidan</a:t>
            </a:r>
            <a:r>
              <a:rPr lang="en-US" sz="40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boshlanadi</a:t>
            </a:r>
            <a:r>
              <a:rPr lang="en-US" sz="40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. 22-dekabrda </a:t>
            </a:r>
            <a:r>
              <a:rPr lang="en-US" sz="40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eng</a:t>
            </a:r>
            <a:r>
              <a:rPr lang="en-US" sz="40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uzun</a:t>
            </a:r>
            <a:r>
              <a:rPr lang="en-US" sz="40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tun</a:t>
            </a:r>
            <a:r>
              <a:rPr lang="en-US" sz="40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eng</a:t>
            </a:r>
            <a:r>
              <a:rPr lang="en-US" sz="40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qisqa</a:t>
            </a:r>
            <a:r>
              <a:rPr lang="en-US" sz="40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 kun </a:t>
            </a:r>
            <a:r>
              <a:rPr lang="en-US" sz="4000" dirty="0" err="1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kuzatiladi</a:t>
            </a:r>
            <a:r>
              <a:rPr lang="en-US" sz="4000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chemeClr val="accent4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5781" y="3291292"/>
            <a:ext cx="4259962" cy="2662476"/>
          </a:xfrm>
          <a:prstGeom prst="round2DiagRect">
            <a:avLst>
              <a:gd name="adj1" fmla="val 16667"/>
              <a:gd name="adj2" fmla="val 14739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8797" y="3302564"/>
            <a:ext cx="3987850" cy="2656840"/>
          </a:xfrm>
          <a:prstGeom prst="round2DiagRect">
            <a:avLst>
              <a:gd name="adj1" fmla="val 16667"/>
              <a:gd name="adj2" fmla="val 16474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33524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3402101" cy="68580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495300" y="438150"/>
            <a:ext cx="11201400" cy="5981700"/>
          </a:xfrm>
          <a:prstGeom prst="roundRect">
            <a:avLst>
              <a:gd name="adj" fmla="val 7052"/>
            </a:avLst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86062" y="674400"/>
            <a:ext cx="1121343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dirty="0">
                <a:solidFill>
                  <a:srgbClr val="663300"/>
                </a:solidFill>
                <a:cs typeface="Times New Roman" panose="02020603050405020304" pitchFamily="18" charset="0"/>
              </a:rPr>
              <a:t>    </a:t>
            </a:r>
            <a:r>
              <a:rPr lang="sv-SE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Qish faslida sovuq va bulutli kunlar </a:t>
            </a:r>
          </a:p>
          <a:p>
            <a:r>
              <a:rPr lang="sv-SE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ko‘p bo‘ladi. </a:t>
            </a:r>
            <a:r>
              <a:rPr lang="sv-SE" sz="3600" b="1" dirty="0" smtClean="0">
                <a:solidFill>
                  <a:srgbClr val="663300"/>
                </a:solidFill>
                <a:cs typeface="Times New Roman" panose="02020603050405020304" pitchFamily="18" charset="0"/>
              </a:rPr>
              <a:t>Tez-tez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qor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yog‘adi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Havo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</a:p>
          <a:p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harorati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past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bo‘lgani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sababli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yer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va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</a:p>
          <a:p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suv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yuzasi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muzlaydi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Odamlar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qish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</a:p>
          <a:p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kelishi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bilan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q</a:t>
            </a:r>
            <a:r>
              <a:rPr lang="en-US" sz="3600" b="1" dirty="0" err="1" smtClean="0">
                <a:solidFill>
                  <a:srgbClr val="663300"/>
                </a:solidFill>
                <a:cs typeface="Times New Roman" panose="02020603050405020304" pitchFamily="18" charset="0"/>
              </a:rPr>
              <a:t>alin</a:t>
            </a:r>
            <a:r>
              <a:rPr lang="en-US" sz="3600" b="1" dirty="0" smtClean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kiyimlar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kiyadilar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. </a:t>
            </a:r>
          </a:p>
          <a:p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Ba’zi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hayvonlar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bu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paytda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qishki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663300"/>
                </a:solidFill>
                <a:cs typeface="Times New Roman" panose="02020603050405020304" pitchFamily="18" charset="0"/>
              </a:rPr>
              <a:t>uyquga</a:t>
            </a:r>
            <a:r>
              <a:rPr lang="en-US" sz="3600" b="1" dirty="0" smtClean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</a:p>
          <a:p>
            <a:r>
              <a:rPr lang="en-US" sz="3600" b="1" dirty="0" err="1" smtClean="0">
                <a:solidFill>
                  <a:srgbClr val="663300"/>
                </a:solidFill>
                <a:cs typeface="Times New Roman" panose="02020603050405020304" pitchFamily="18" charset="0"/>
              </a:rPr>
              <a:t>ketadi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.</a:t>
            </a:r>
          </a:p>
          <a:p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663300"/>
                </a:solidFill>
                <a:cs typeface="Times New Roman" panose="02020603050405020304" pitchFamily="18" charset="0"/>
              </a:rPr>
              <a:t>Qishda</a:t>
            </a:r>
            <a:r>
              <a:rPr lang="en-US" sz="3600" b="1" dirty="0" smtClean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bolalar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qorbo‘ron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o‘ynaydilar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chana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663300"/>
                </a:solidFill>
                <a:cs typeface="Times New Roman" panose="02020603050405020304" pitchFamily="18" charset="0"/>
              </a:rPr>
              <a:t>uchadilar</a:t>
            </a:r>
            <a:r>
              <a:rPr lang="en-US" sz="3600" b="1" dirty="0">
                <a:solidFill>
                  <a:srgbClr val="663300"/>
                </a:solidFill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66330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7980658" y="620631"/>
            <a:ext cx="3577390" cy="343364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0111" y="5252484"/>
            <a:ext cx="9726576" cy="10223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5793" y="730863"/>
            <a:ext cx="3327119" cy="321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62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3402101" cy="68580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495300" y="438150"/>
            <a:ext cx="11201400" cy="5981700"/>
          </a:xfrm>
          <a:prstGeom prst="roundRect">
            <a:avLst>
              <a:gd name="adj" fmla="val 7052"/>
            </a:avLst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06378" y="2053179"/>
            <a:ext cx="1049956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7030A0"/>
                </a:solidFill>
                <a:cs typeface="Times New Roman" panose="02020603050405020304" pitchFamily="18" charset="0"/>
              </a:rPr>
              <a:t>   1. </a:t>
            </a:r>
            <a:r>
              <a:rPr lang="en-US" sz="44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Kuzda</a:t>
            </a:r>
            <a:r>
              <a:rPr lang="en-US" sz="44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o‘simlik</a:t>
            </a:r>
            <a:r>
              <a:rPr lang="en-US" sz="44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va</a:t>
            </a:r>
            <a:r>
              <a:rPr lang="en-US" sz="44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hayvonlar</a:t>
            </a:r>
            <a:r>
              <a:rPr lang="en-US" sz="44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hayotida</a:t>
            </a:r>
            <a:r>
              <a:rPr lang="en-US" sz="44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qanday</a:t>
            </a:r>
            <a:r>
              <a:rPr lang="en-US" sz="44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o‘zgarishlarkuzatiladi</a:t>
            </a:r>
            <a:r>
              <a:rPr lang="en-US" sz="4400" dirty="0">
                <a:solidFill>
                  <a:srgbClr val="7030A0"/>
                </a:solidFill>
                <a:cs typeface="Times New Roman" panose="02020603050405020304" pitchFamily="18" charset="0"/>
              </a:rPr>
              <a:t>?</a:t>
            </a:r>
          </a:p>
          <a:p>
            <a:r>
              <a:rPr lang="en-US" sz="4400" dirty="0">
                <a:solidFill>
                  <a:srgbClr val="7030A0"/>
                </a:solidFill>
                <a:cs typeface="Times New Roman" panose="02020603050405020304" pitchFamily="18" charset="0"/>
              </a:rPr>
              <a:t>    2. </a:t>
            </a:r>
            <a:r>
              <a:rPr lang="en-US" sz="44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Qishda</a:t>
            </a:r>
            <a:r>
              <a:rPr lang="en-US" sz="44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avtomobillar</a:t>
            </a:r>
            <a:r>
              <a:rPr lang="en-US" sz="44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harakatida</a:t>
            </a:r>
            <a:r>
              <a:rPr lang="en-US" sz="44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qanday</a:t>
            </a:r>
            <a:r>
              <a:rPr lang="en-US" sz="44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noqulayliklar</a:t>
            </a:r>
            <a:r>
              <a:rPr lang="en-US" sz="44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uchrashi</a:t>
            </a:r>
            <a:r>
              <a:rPr lang="en-US" sz="4400" dirty="0">
                <a:solidFill>
                  <a:srgbClr val="7030A0"/>
                </a:solidFill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cs typeface="Times New Roman" panose="02020603050405020304" pitchFamily="18" charset="0"/>
              </a:rPr>
              <a:t>mumkin</a:t>
            </a:r>
            <a:r>
              <a:rPr lang="en-US" sz="4400" dirty="0">
                <a:solidFill>
                  <a:srgbClr val="7030A0"/>
                </a:solidFill>
                <a:cs typeface="Times New Roman" panose="02020603050405020304" pitchFamily="18" charset="0"/>
              </a:rPr>
              <a:t>?</a:t>
            </a:r>
            <a:endParaRPr lang="ru-RU" sz="4400" dirty="0">
              <a:solidFill>
                <a:srgbClr val="7030A0"/>
              </a:solidFill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3954378" y="641684"/>
            <a:ext cx="4058653" cy="1138990"/>
          </a:xfrm>
          <a:prstGeom prst="snip2DiagRect">
            <a:avLst>
              <a:gd name="adj1" fmla="val 50000"/>
              <a:gd name="adj2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04084" y="784032"/>
            <a:ext cx="29838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C00000"/>
                </a:solidFill>
                <a:cs typeface="Times New Roman" panose="02020603050405020304" pitchFamily="18" charset="0"/>
              </a:rPr>
              <a:t>Savollar</a:t>
            </a:r>
            <a:r>
              <a:rPr lang="en-US" sz="4800" b="1" dirty="0" smtClean="0">
                <a:solidFill>
                  <a:srgbClr val="C00000"/>
                </a:solidFill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91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3402101" cy="68580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3575383" y="1978193"/>
            <a:ext cx="5745079" cy="2625892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solidFill>
              <a:srgbClr val="FF00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932976" y="2310364"/>
            <a:ext cx="50412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E’tiboringiz</a:t>
            </a:r>
            <a:r>
              <a:rPr lang="en-US" sz="60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uchun</a:t>
            </a:r>
            <a:r>
              <a:rPr lang="en-US" sz="60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rahmat</a:t>
            </a:r>
            <a:r>
              <a:rPr lang="en-US" sz="60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!</a:t>
            </a:r>
            <a:endParaRPr lang="ru-RU" sz="6000" b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1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204</Words>
  <Application>Microsoft Office PowerPoint</Application>
  <PresentationFormat>Широкоэкранный</PresentationFormat>
  <Paragraphs>22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Sh. Abdulaziz</dc:creator>
  <cp:lastModifiedBy>Sh. Abdulaziz</cp:lastModifiedBy>
  <cp:revision>11</cp:revision>
  <dcterms:created xsi:type="dcterms:W3CDTF">2021-12-27T11:44:12Z</dcterms:created>
  <dcterms:modified xsi:type="dcterms:W3CDTF">2021-12-29T15:36:23Z</dcterms:modified>
</cp:coreProperties>
</file>