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64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75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5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7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854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47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82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5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6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7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24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C7C8D-11CA-4F6A-955B-E564BE34AC1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EFC11-5434-431B-BE1C-B08659115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242" cy="687107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29767" y="1815284"/>
            <a:ext cx="4892843" cy="1620253"/>
          </a:xfrm>
          <a:prstGeom prst="snip2DiagRect">
            <a:avLst>
              <a:gd name="adj1" fmla="val 50000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5191984" y="2858021"/>
            <a:ext cx="2547097" cy="847706"/>
          </a:xfrm>
          <a:prstGeom prst="snip2DiagRect">
            <a:avLst>
              <a:gd name="adj1" fmla="val 50000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44652" y="2163745"/>
            <a:ext cx="5149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Tabiiy</a:t>
            </a:r>
            <a:r>
              <a:rPr lang="en-US" sz="5400" b="1" dirty="0">
                <a:solidFill>
                  <a:srgbClr val="00206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fanlar</a:t>
            </a:r>
            <a:endParaRPr lang="ru-RU" sz="5400" b="1" dirty="0">
              <a:solidFill>
                <a:srgbClr val="00206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4019" y="2911193"/>
            <a:ext cx="1796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2-sinf</a:t>
            </a:r>
            <a:endParaRPr lang="ru-RU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95317" cy="7576457"/>
          </a:xfrm>
          <a:prstGeom prst="rect">
            <a:avLst/>
          </a:prstGeom>
        </p:spPr>
      </p:pic>
      <p:sp>
        <p:nvSpPr>
          <p:cNvPr id="4" name="Волна 3"/>
          <p:cNvSpPr/>
          <p:nvPr/>
        </p:nvSpPr>
        <p:spPr>
          <a:xfrm>
            <a:off x="1516895" y="1547606"/>
            <a:ext cx="5967663" cy="2598820"/>
          </a:xfrm>
          <a:prstGeom prst="wave">
            <a:avLst>
              <a:gd name="adj1" fmla="val 5114"/>
              <a:gd name="adj2" fmla="val -134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99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93884" y="1878412"/>
            <a:ext cx="52136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Mavzu</a:t>
            </a:r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solidFill>
                  <a:srgbClr val="009900"/>
                </a:solidFill>
                <a:cs typeface="Times New Roman" panose="02020603050405020304" pitchFamily="18" charset="0"/>
              </a:rPr>
              <a:t>Kuz</a:t>
            </a:r>
            <a:r>
              <a:rPr lang="en-US" sz="6600" b="1" dirty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9900"/>
                </a:solidFill>
                <a:cs typeface="Times New Roman" panose="02020603050405020304" pitchFamily="18" charset="0"/>
              </a:rPr>
              <a:t>va</a:t>
            </a:r>
            <a:r>
              <a:rPr lang="en-US" sz="6600" b="1" dirty="0">
                <a:solidFill>
                  <a:srgbClr val="009900"/>
                </a:solidFill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9900"/>
                </a:solidFill>
                <a:cs typeface="Times New Roman" panose="02020603050405020304" pitchFamily="18" charset="0"/>
              </a:rPr>
              <a:t>Qish</a:t>
            </a:r>
            <a:endParaRPr lang="ru-RU" sz="6600" b="1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402101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95300" y="440216"/>
            <a:ext cx="11522529" cy="5981700"/>
          </a:xfrm>
          <a:prstGeom prst="roundRect">
            <a:avLst>
              <a:gd name="adj" fmla="val 7052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30667" y="568744"/>
            <a:ext cx="108596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Kuzda</a:t>
            </a:r>
            <a:r>
              <a:rPr 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tabiatni</a:t>
            </a:r>
            <a:r>
              <a:rPr 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kuzatganmisiz</a:t>
            </a:r>
            <a:r>
              <a:rPr 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Kuz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sentyabr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oyidan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boshlanadi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. 23-sentyabrda kun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tunning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davomiyligi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teng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bo‘ladi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Keyin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kunlar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qisqarib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tunlar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uzaya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boradi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Kuzda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ob-havo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tez-tez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o‘zgarib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kuchli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shamol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esadi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Ba’zan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yomg‘ir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yog‘adi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90" y="3557336"/>
            <a:ext cx="6530641" cy="2456706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7694026" y="3465895"/>
            <a:ext cx="3384884" cy="273116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776" y="3596525"/>
            <a:ext cx="3087087" cy="24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7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02101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95300" y="438150"/>
            <a:ext cx="11201400" cy="5981700"/>
          </a:xfrm>
          <a:prstGeom prst="roundRect">
            <a:avLst>
              <a:gd name="adj" fmla="val 7052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документ 2"/>
          <p:cNvSpPr/>
          <p:nvPr/>
        </p:nvSpPr>
        <p:spPr>
          <a:xfrm>
            <a:off x="965229" y="626602"/>
            <a:ext cx="4471876" cy="3630305"/>
          </a:xfrm>
          <a:prstGeom prst="flowChartDocumen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13560" y="626602"/>
            <a:ext cx="42421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Kuzda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o‘simliklar-ning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barglari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sarg‘a-yib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to‘kiladi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. Bu </a:t>
            </a:r>
            <a:r>
              <a:rPr lang="en-US" sz="40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xazonrezgilik</a:t>
            </a:r>
            <a:r>
              <a:rPr lang="en-US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deb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ataladi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679742" y="588330"/>
            <a:ext cx="5774321" cy="54623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63" y="807654"/>
            <a:ext cx="5313309" cy="503722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04903" y="3017520"/>
            <a:ext cx="3753992" cy="31833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594" y="3138413"/>
            <a:ext cx="3473720" cy="29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566"/>
            <a:ext cx="12192000" cy="7808839"/>
          </a:xfrm>
          <a:prstGeom prst="rect">
            <a:avLst/>
          </a:prstGeom>
        </p:spPr>
      </p:pic>
      <p:sp>
        <p:nvSpPr>
          <p:cNvPr id="8" name="Блок-схема: задержка 7"/>
          <p:cNvSpPr/>
          <p:nvPr/>
        </p:nvSpPr>
        <p:spPr>
          <a:xfrm rot="10800000">
            <a:off x="2919667" y="1864620"/>
            <a:ext cx="3529263" cy="3291778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документ 4"/>
          <p:cNvSpPr/>
          <p:nvPr/>
        </p:nvSpPr>
        <p:spPr>
          <a:xfrm>
            <a:off x="6348612" y="235131"/>
            <a:ext cx="5514525" cy="6570617"/>
          </a:xfrm>
          <a:prstGeom prst="flowChartDocumen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534011" y="325978"/>
            <a:ext cx="528993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v-SE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Kuz faslida dalalarda ish juda qizg‘in bo‘ladi. Behi,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nok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yong‘oq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singari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mevalar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pishadi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Hosil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yig‘ib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olinib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qishga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tayyorgarlik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ko‘riladi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Kuz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kelishi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bilan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qushlar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issiq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o‘lkalarga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uchib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ketadi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72" y="2013330"/>
            <a:ext cx="3174840" cy="29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02101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95300" y="438150"/>
            <a:ext cx="11201400" cy="5981700"/>
          </a:xfrm>
          <a:prstGeom prst="roundRect">
            <a:avLst>
              <a:gd name="adj" fmla="val 7052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94611" y="711964"/>
            <a:ext cx="104594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Qish</a:t>
            </a:r>
            <a:r>
              <a:rPr lang="en-US" sz="4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faslida</a:t>
            </a:r>
            <a:r>
              <a:rPr lang="en-US" sz="4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nimalar</a:t>
            </a:r>
            <a:r>
              <a:rPr lang="en-US" sz="4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bilan</a:t>
            </a:r>
            <a:r>
              <a:rPr lang="en-US" sz="4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shug‘ullanasiz</a:t>
            </a:r>
            <a:r>
              <a:rPr lang="en-US" sz="4000" b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C00000"/>
                </a:solidFill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Qish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‒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yilning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eng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sovuq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fasli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Qish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dekabr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oyidan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boshlanadi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. 22-dekabrda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eng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uzun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tun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va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eng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qisqa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 kun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kuzatiladi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chemeClr val="accent4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81" y="3291292"/>
            <a:ext cx="4259962" cy="2662476"/>
          </a:xfrm>
          <a:prstGeom prst="round2DiagRect">
            <a:avLst>
              <a:gd name="adj1" fmla="val 16667"/>
              <a:gd name="adj2" fmla="val 1473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797" y="3302564"/>
            <a:ext cx="3987850" cy="2656840"/>
          </a:xfrm>
          <a:prstGeom prst="round2DiagRect">
            <a:avLst>
              <a:gd name="adj1" fmla="val 16667"/>
              <a:gd name="adj2" fmla="val 1647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52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02101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95300" y="438150"/>
            <a:ext cx="11201400" cy="5981700"/>
          </a:xfrm>
          <a:prstGeom prst="roundRect">
            <a:avLst>
              <a:gd name="adj" fmla="val 7052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86062" y="674400"/>
            <a:ext cx="112134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dirty="0">
                <a:solidFill>
                  <a:srgbClr val="663300"/>
                </a:solidFill>
                <a:cs typeface="Times New Roman" panose="02020603050405020304" pitchFamily="18" charset="0"/>
              </a:rPr>
              <a:t>    </a:t>
            </a:r>
            <a:r>
              <a:rPr lang="sv-SE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Qish faslida sovuq va bulutli kunlar </a:t>
            </a:r>
          </a:p>
          <a:p>
            <a:r>
              <a:rPr lang="sv-SE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ko‘p bo‘ladi. </a:t>
            </a:r>
            <a:r>
              <a:rPr lang="sv-SE" sz="3600" b="1" dirty="0" smtClean="0">
                <a:solidFill>
                  <a:srgbClr val="663300"/>
                </a:solidFill>
                <a:cs typeface="Times New Roman" panose="02020603050405020304" pitchFamily="18" charset="0"/>
              </a:rPr>
              <a:t>Tez-tez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qor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yog‘adi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Havo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harorati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past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bo‘lgani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sababli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yer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suv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yuzasi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muzlaydi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Odamlar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qish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kelishi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bilan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q</a:t>
            </a:r>
            <a:r>
              <a:rPr lang="en-US" sz="3600" b="1" dirty="0" err="1" smtClean="0">
                <a:solidFill>
                  <a:srgbClr val="663300"/>
                </a:solidFill>
                <a:cs typeface="Times New Roman" panose="02020603050405020304" pitchFamily="18" charset="0"/>
              </a:rPr>
              <a:t>alin</a:t>
            </a:r>
            <a:r>
              <a:rPr lang="en-US" sz="3600" b="1" dirty="0" smtClean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kiyimlar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kiyadilar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. </a:t>
            </a:r>
          </a:p>
          <a:p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Ba’zi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hayvonlar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bu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paytda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qishki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63300"/>
                </a:solidFill>
                <a:cs typeface="Times New Roman" panose="02020603050405020304" pitchFamily="18" charset="0"/>
              </a:rPr>
              <a:t>uyquga</a:t>
            </a:r>
            <a:r>
              <a:rPr lang="en-US" sz="3600" b="1" dirty="0" smtClean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663300"/>
                </a:solidFill>
                <a:cs typeface="Times New Roman" panose="02020603050405020304" pitchFamily="18" charset="0"/>
              </a:rPr>
              <a:t>ketadi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63300"/>
                </a:solidFill>
                <a:cs typeface="Times New Roman" panose="02020603050405020304" pitchFamily="18" charset="0"/>
              </a:rPr>
              <a:t>Qishda</a:t>
            </a:r>
            <a:r>
              <a:rPr lang="en-US" sz="3600" b="1" dirty="0" smtClean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bolalar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qorbo‘ron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o‘ynaydilar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chana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cs typeface="Times New Roman" panose="02020603050405020304" pitchFamily="18" charset="0"/>
              </a:rPr>
              <a:t>uchadilar</a:t>
            </a:r>
            <a:r>
              <a:rPr lang="en-US" sz="3600" b="1" dirty="0">
                <a:solidFill>
                  <a:srgbClr val="663300"/>
                </a:solidFill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rgbClr val="6633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980658" y="620631"/>
            <a:ext cx="3577390" cy="34336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11" y="5252484"/>
            <a:ext cx="9726576" cy="102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93" y="730863"/>
            <a:ext cx="3327119" cy="32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02101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95300" y="438150"/>
            <a:ext cx="11201400" cy="5981700"/>
          </a:xfrm>
          <a:prstGeom prst="roundRect">
            <a:avLst>
              <a:gd name="adj" fmla="val 7052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06378" y="2053179"/>
            <a:ext cx="104995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  1.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Kuzda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o‘simlik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va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hayvonlar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hayotida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qanday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o‘zgarishlarkuzatiladi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?</a:t>
            </a:r>
          </a:p>
          <a:p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   2.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Qishda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avtomobillar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harakatida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qanday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noqulayliklar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uchrashi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mumkin</a:t>
            </a:r>
            <a:r>
              <a:rPr lang="en-US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?</a:t>
            </a:r>
            <a:endParaRPr lang="ru-RU" sz="4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3954378" y="641684"/>
            <a:ext cx="4058653" cy="1138990"/>
          </a:xfrm>
          <a:prstGeom prst="snip2DiagRect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04084" y="784032"/>
            <a:ext cx="2983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Savollar</a:t>
            </a:r>
            <a:r>
              <a:rPr lang="en-US" sz="4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  <a:endParaRPr lang="ru-RU" sz="4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1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02101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575383" y="1978193"/>
            <a:ext cx="5745079" cy="26258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32976" y="2310364"/>
            <a:ext cx="5041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E’tiboringiz</a:t>
            </a:r>
            <a:r>
              <a:rPr lang="en-US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uchun</a:t>
            </a:r>
            <a:r>
              <a:rPr lang="en-US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rahmat</a:t>
            </a:r>
            <a:r>
              <a:rPr lang="en-US" sz="6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!</a:t>
            </a:r>
            <a:endParaRPr lang="ru-RU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204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Sh. Abdulaziz</dc:creator>
  <cp:lastModifiedBy>Sh. Abdulaziz</cp:lastModifiedBy>
  <cp:revision>11</cp:revision>
  <dcterms:created xsi:type="dcterms:W3CDTF">2021-12-27T11:44:12Z</dcterms:created>
  <dcterms:modified xsi:type="dcterms:W3CDTF">2021-12-29T15:36:23Z</dcterms:modified>
</cp:coreProperties>
</file>