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9" r:id="rId4"/>
    <p:sldId id="258" r:id="rId5"/>
    <p:sldId id="260" r:id="rId6"/>
    <p:sldId id="259" r:id="rId7"/>
    <p:sldId id="261" r:id="rId8"/>
    <p:sldId id="268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EE"/>
    <a:srgbClr val="A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70" d="100"/>
          <a:sy n="70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6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7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8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1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0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1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8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3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9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3A25-FD74-4BEC-AA0F-C6AA424BCDEE}" type="datetimeFigureOut">
              <a:rPr lang="ru-RU" smtClean="0"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6614-8D8F-42DA-992F-EBCA79E5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127" y="2153561"/>
            <a:ext cx="545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Tabiiy</a:t>
            </a:r>
            <a:r>
              <a:rPr lang="en-US" sz="7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sz="7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fanlar</a:t>
            </a:r>
            <a:endParaRPr lang="ru-RU" sz="7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261557"/>
            <a:ext cx="3096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719" y="786063"/>
            <a:ext cx="96252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shari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Quyosh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atrofida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tomonga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og‘gan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holda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aylanadi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Og‘gan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holatdagi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bunday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aylanish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fasllarini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yuzaga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kelishi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almashinishi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ro‘y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beradi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sz="4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91" y="3586830"/>
            <a:ext cx="5568287" cy="226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663" y="786063"/>
            <a:ext cx="962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53138" y="1023578"/>
            <a:ext cx="3916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Vaqt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birliklari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674" y="1766909"/>
            <a:ext cx="713777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1sutka = 24 </a:t>
            </a:r>
            <a:r>
              <a:rPr lang="en-US" sz="4000" b="1" dirty="0" err="1" smtClean="0">
                <a:solidFill>
                  <a:srgbClr val="0070C0"/>
                </a:solidFill>
              </a:rPr>
              <a:t>soat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1yil = 365 kun 5 </a:t>
            </a:r>
            <a:r>
              <a:rPr lang="en-US" sz="4000" b="1" dirty="0" err="1" smtClean="0">
                <a:solidFill>
                  <a:srgbClr val="0070C0"/>
                </a:solidFill>
              </a:rPr>
              <a:t>sutka</a:t>
            </a:r>
            <a:r>
              <a:rPr lang="en-US" sz="4000" b="1" dirty="0" smtClean="0">
                <a:solidFill>
                  <a:srgbClr val="0070C0"/>
                </a:solidFill>
              </a:rPr>
              <a:t> = 366 kun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1asr = 100 </a:t>
            </a:r>
            <a:r>
              <a:rPr lang="en-US" sz="4000" b="1" dirty="0" err="1" smtClean="0">
                <a:solidFill>
                  <a:srgbClr val="0070C0"/>
                </a:solidFill>
              </a:rPr>
              <a:t>yil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1 </a:t>
            </a:r>
            <a:r>
              <a:rPr lang="en-US" sz="4000" b="1" dirty="0" err="1" smtClean="0">
                <a:solidFill>
                  <a:srgbClr val="0070C0"/>
                </a:solidFill>
              </a:rPr>
              <a:t>soat</a:t>
            </a:r>
            <a:r>
              <a:rPr lang="en-US" sz="4000" b="1" dirty="0" smtClean="0">
                <a:solidFill>
                  <a:srgbClr val="0070C0"/>
                </a:solidFill>
              </a:rPr>
              <a:t> = 60 </a:t>
            </a:r>
            <a:r>
              <a:rPr lang="en-US" sz="4000" b="1" dirty="0" err="1" smtClean="0">
                <a:solidFill>
                  <a:srgbClr val="0070C0"/>
                </a:solidFill>
              </a:rPr>
              <a:t>minut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endParaRPr lang="en-US" sz="40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6" y="3429000"/>
            <a:ext cx="3710915" cy="24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969" y="2009182"/>
            <a:ext cx="6176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1" y="-143691"/>
            <a:ext cx="12649201" cy="727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8617" y="1332411"/>
            <a:ext cx="7040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Mavzu</a:t>
            </a:r>
            <a:r>
              <a:rPr lang="en-US" sz="5400" b="1" dirty="0" smtClean="0">
                <a:solidFill>
                  <a:srgbClr val="FF0000"/>
                </a:solidFill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</a:rPr>
              <a:t>Yil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fasllarining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almashinish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sabablarini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o‘rganish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855" y="3216871"/>
            <a:ext cx="3985638" cy="2871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27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" y="571857"/>
            <a:ext cx="10181230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5351" y="820597"/>
            <a:ext cx="9625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Biz ,,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Quyosh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chiqdi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’’, ,,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Quyosh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botdi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deymiz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Aslida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uyosh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joyda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turadi</a:t>
            </a: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shari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esa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aylanadi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sharining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o‘z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aylanish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o‘qi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atrofida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to‘liq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marta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aylanib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chiqishiga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ketadigan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vaqt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deb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ataladi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6" y="3783127"/>
            <a:ext cx="3494762" cy="2500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45" y="3783127"/>
            <a:ext cx="3983276" cy="25007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664" y="786063"/>
            <a:ext cx="6274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sayyorasi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Quyosh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atrofini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marta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aylanib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chiqishi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uchun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365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sutka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soat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vaqt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ketadi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sharining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Quyosh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atrofida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marta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aylanib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chiqishi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uchun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ketadigan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vaqt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yil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deb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ataladi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42" y="2129985"/>
            <a:ext cx="3175724" cy="2235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663" y="971093"/>
            <a:ext cx="9625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sharining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Quyosh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yoritib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turgan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tomoni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kun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orqa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tomoni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tun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Yerning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o‘z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o‘qi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atrofida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aylanishi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tufayli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yuzida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kun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tun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almashinadi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Yer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sharining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o‘z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o‘qi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atrofida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aylanishidan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kun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tun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almashinadi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76" y="3876584"/>
            <a:ext cx="3871682" cy="235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2784" y="3833415"/>
            <a:ext cx="2798536" cy="2442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183" y="1181848"/>
            <a:ext cx="67111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365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6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soat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bo‘lgani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uchun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ketma-ket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uch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365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sutkadan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deb, 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to‘rtinchi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yilni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esa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366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deb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olindi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Masalan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365 kun 5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bo‘lsa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bir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esa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366 kun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bo‘ladi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685">
            <a:off x="8062594" y="1442278"/>
            <a:ext cx="2879678" cy="42090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663" y="786063"/>
            <a:ext cx="962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Videoooo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663" y="786063"/>
            <a:ext cx="9625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yilda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keladigan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bu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kabisa</a:t>
            </a:r>
            <a:r>
              <a:rPr 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yili</a:t>
            </a:r>
            <a:r>
              <a:rPr 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deyiladi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366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sutkadan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iborat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bu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yilda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fevral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29-kundan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iborat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bo‘ladi</a:t>
            </a:r>
            <a:r>
              <a:rPr lang="en-US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 </a:t>
            </a:r>
            <a:endParaRPr lang="ru-RU" sz="4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4591" y="6478207"/>
            <a:ext cx="1514901" cy="243315"/>
          </a:xfrm>
          <a:prstGeom prst="rect">
            <a:avLst/>
          </a:prstGeom>
          <a:solidFill>
            <a:srgbClr val="FFECEE"/>
          </a:solidFill>
          <a:ln>
            <a:solidFill>
              <a:srgbClr val="FFE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03902" y="6428096"/>
            <a:ext cx="448316" cy="375313"/>
          </a:xfrm>
          <a:custGeom>
            <a:avLst/>
            <a:gdLst>
              <a:gd name="connsiteX0" fmla="*/ 3423 w 448316"/>
              <a:gd name="connsiteY0" fmla="*/ 61414 h 375313"/>
              <a:gd name="connsiteX1" fmla="*/ 23895 w 448316"/>
              <a:gd name="connsiteY1" fmla="*/ 116005 h 375313"/>
              <a:gd name="connsiteX2" fmla="*/ 37543 w 448316"/>
              <a:gd name="connsiteY2" fmla="*/ 156949 h 375313"/>
              <a:gd name="connsiteX3" fmla="*/ 85310 w 448316"/>
              <a:gd name="connsiteY3" fmla="*/ 211540 h 375313"/>
              <a:gd name="connsiteX4" fmla="*/ 98958 w 448316"/>
              <a:gd name="connsiteY4" fmla="*/ 232011 h 375313"/>
              <a:gd name="connsiteX5" fmla="*/ 112605 w 448316"/>
              <a:gd name="connsiteY5" fmla="*/ 279779 h 375313"/>
              <a:gd name="connsiteX6" fmla="*/ 126253 w 448316"/>
              <a:gd name="connsiteY6" fmla="*/ 300250 h 375313"/>
              <a:gd name="connsiteX7" fmla="*/ 153549 w 448316"/>
              <a:gd name="connsiteY7" fmla="*/ 341194 h 375313"/>
              <a:gd name="connsiteX8" fmla="*/ 187668 w 448316"/>
              <a:gd name="connsiteY8" fmla="*/ 375313 h 375313"/>
              <a:gd name="connsiteX9" fmla="*/ 276379 w 448316"/>
              <a:gd name="connsiteY9" fmla="*/ 368489 h 375313"/>
              <a:gd name="connsiteX10" fmla="*/ 283202 w 448316"/>
              <a:gd name="connsiteY10" fmla="*/ 348017 h 375313"/>
              <a:gd name="connsiteX11" fmla="*/ 310498 w 448316"/>
              <a:gd name="connsiteY11" fmla="*/ 341194 h 375313"/>
              <a:gd name="connsiteX12" fmla="*/ 317322 w 448316"/>
              <a:gd name="connsiteY12" fmla="*/ 320722 h 375313"/>
              <a:gd name="connsiteX13" fmla="*/ 358265 w 448316"/>
              <a:gd name="connsiteY13" fmla="*/ 300250 h 375313"/>
              <a:gd name="connsiteX14" fmla="*/ 406032 w 448316"/>
              <a:gd name="connsiteY14" fmla="*/ 245659 h 375313"/>
              <a:gd name="connsiteX15" fmla="*/ 419680 w 448316"/>
              <a:gd name="connsiteY15" fmla="*/ 204716 h 375313"/>
              <a:gd name="connsiteX16" fmla="*/ 433328 w 448316"/>
              <a:gd name="connsiteY16" fmla="*/ 129653 h 375313"/>
              <a:gd name="connsiteX17" fmla="*/ 440152 w 448316"/>
              <a:gd name="connsiteY17" fmla="*/ 47767 h 375313"/>
              <a:gd name="connsiteX18" fmla="*/ 446976 w 448316"/>
              <a:gd name="connsiteY18" fmla="*/ 27295 h 375313"/>
              <a:gd name="connsiteX19" fmla="*/ 412856 w 448316"/>
              <a:gd name="connsiteY19" fmla="*/ 20471 h 375313"/>
              <a:gd name="connsiteX20" fmla="*/ 358265 w 448316"/>
              <a:gd name="connsiteY20" fmla="*/ 13647 h 375313"/>
              <a:gd name="connsiteX21" fmla="*/ 296850 w 448316"/>
              <a:gd name="connsiteY21" fmla="*/ 0 h 375313"/>
              <a:gd name="connsiteX22" fmla="*/ 139901 w 448316"/>
              <a:gd name="connsiteY22" fmla="*/ 6823 h 375313"/>
              <a:gd name="connsiteX23" fmla="*/ 105782 w 448316"/>
              <a:gd name="connsiteY23" fmla="*/ 13647 h 375313"/>
              <a:gd name="connsiteX24" fmla="*/ 64838 w 448316"/>
              <a:gd name="connsiteY24" fmla="*/ 40943 h 375313"/>
              <a:gd name="connsiteX25" fmla="*/ 3423 w 448316"/>
              <a:gd name="connsiteY25" fmla="*/ 61414 h 37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8316" h="375313">
                <a:moveTo>
                  <a:pt x="3423" y="61414"/>
                </a:moveTo>
                <a:cubicBezTo>
                  <a:pt x="-3401" y="73924"/>
                  <a:pt x="-1664" y="58498"/>
                  <a:pt x="23895" y="116005"/>
                </a:cubicBezTo>
                <a:cubicBezTo>
                  <a:pt x="29738" y="129151"/>
                  <a:pt x="29563" y="144979"/>
                  <a:pt x="37543" y="156949"/>
                </a:cubicBezTo>
                <a:cubicBezTo>
                  <a:pt x="69387" y="204716"/>
                  <a:pt x="51190" y="188794"/>
                  <a:pt x="85310" y="211540"/>
                </a:cubicBezTo>
                <a:cubicBezTo>
                  <a:pt x="89859" y="218364"/>
                  <a:pt x="95290" y="224676"/>
                  <a:pt x="98958" y="232011"/>
                </a:cubicBezTo>
                <a:cubicBezTo>
                  <a:pt x="112241" y="258576"/>
                  <a:pt x="99484" y="249161"/>
                  <a:pt x="112605" y="279779"/>
                </a:cubicBezTo>
                <a:cubicBezTo>
                  <a:pt x="115836" y="287317"/>
                  <a:pt x="121704" y="293426"/>
                  <a:pt x="126253" y="300250"/>
                </a:cubicBezTo>
                <a:cubicBezTo>
                  <a:pt x="138245" y="336226"/>
                  <a:pt x="125151" y="307118"/>
                  <a:pt x="153549" y="341194"/>
                </a:cubicBezTo>
                <a:cubicBezTo>
                  <a:pt x="181982" y="375313"/>
                  <a:pt x="150138" y="350292"/>
                  <a:pt x="187668" y="375313"/>
                </a:cubicBezTo>
                <a:cubicBezTo>
                  <a:pt x="217238" y="373038"/>
                  <a:pt x="247862" y="376637"/>
                  <a:pt x="276379" y="368489"/>
                </a:cubicBezTo>
                <a:cubicBezTo>
                  <a:pt x="283295" y="366513"/>
                  <a:pt x="277585" y="352510"/>
                  <a:pt x="283202" y="348017"/>
                </a:cubicBezTo>
                <a:cubicBezTo>
                  <a:pt x="290525" y="342158"/>
                  <a:pt x="301399" y="343468"/>
                  <a:pt x="310498" y="341194"/>
                </a:cubicBezTo>
                <a:cubicBezTo>
                  <a:pt x="312773" y="334370"/>
                  <a:pt x="312828" y="326339"/>
                  <a:pt x="317322" y="320722"/>
                </a:cubicBezTo>
                <a:cubicBezTo>
                  <a:pt x="326942" y="308697"/>
                  <a:pt x="344779" y="304745"/>
                  <a:pt x="358265" y="300250"/>
                </a:cubicBezTo>
                <a:cubicBezTo>
                  <a:pt x="390110" y="252483"/>
                  <a:pt x="371913" y="268406"/>
                  <a:pt x="406032" y="245659"/>
                </a:cubicBezTo>
                <a:cubicBezTo>
                  <a:pt x="410581" y="232011"/>
                  <a:pt x="417896" y="218991"/>
                  <a:pt x="419680" y="204716"/>
                </a:cubicBezTo>
                <a:cubicBezTo>
                  <a:pt x="427396" y="142987"/>
                  <a:pt x="420705" y="167523"/>
                  <a:pt x="433328" y="129653"/>
                </a:cubicBezTo>
                <a:cubicBezTo>
                  <a:pt x="435603" y="102358"/>
                  <a:pt x="436532" y="74917"/>
                  <a:pt x="440152" y="47767"/>
                </a:cubicBezTo>
                <a:cubicBezTo>
                  <a:pt x="441103" y="40637"/>
                  <a:pt x="452062" y="32381"/>
                  <a:pt x="446976" y="27295"/>
                </a:cubicBezTo>
                <a:cubicBezTo>
                  <a:pt x="438775" y="19094"/>
                  <a:pt x="424320" y="22235"/>
                  <a:pt x="412856" y="20471"/>
                </a:cubicBezTo>
                <a:cubicBezTo>
                  <a:pt x="394731" y="17682"/>
                  <a:pt x="376462" y="15922"/>
                  <a:pt x="358265" y="13647"/>
                </a:cubicBezTo>
                <a:cubicBezTo>
                  <a:pt x="347733" y="11014"/>
                  <a:pt x="305520" y="0"/>
                  <a:pt x="296850" y="0"/>
                </a:cubicBezTo>
                <a:cubicBezTo>
                  <a:pt x="244484" y="0"/>
                  <a:pt x="192217" y="4549"/>
                  <a:pt x="139901" y="6823"/>
                </a:cubicBezTo>
                <a:cubicBezTo>
                  <a:pt x="128528" y="9098"/>
                  <a:pt x="116156" y="8460"/>
                  <a:pt x="105782" y="13647"/>
                </a:cubicBezTo>
                <a:cubicBezTo>
                  <a:pt x="73404" y="29836"/>
                  <a:pt x="99549" y="38050"/>
                  <a:pt x="64838" y="40943"/>
                </a:cubicBezTo>
                <a:cubicBezTo>
                  <a:pt x="44437" y="42643"/>
                  <a:pt x="10247" y="48904"/>
                  <a:pt x="3423" y="61414"/>
                </a:cubicBezTo>
                <a:close/>
              </a:path>
            </a:pathLst>
          </a:custGeom>
          <a:solidFill>
            <a:srgbClr val="A9E9E9"/>
          </a:solidFill>
          <a:ln>
            <a:solidFill>
              <a:srgbClr val="A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89" y="3016152"/>
            <a:ext cx="5431809" cy="2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231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20</cp:revision>
  <dcterms:created xsi:type="dcterms:W3CDTF">2021-11-07T17:13:59Z</dcterms:created>
  <dcterms:modified xsi:type="dcterms:W3CDTF">2022-01-23T11:45:27Z</dcterms:modified>
</cp:coreProperties>
</file>