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8C6-3D11-4B4E-937C-9A51AE3ED40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0F5C-009C-4659-A44E-6C9EB3401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4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8C6-3D11-4B4E-937C-9A51AE3ED40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0F5C-009C-4659-A44E-6C9EB3401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5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8C6-3D11-4B4E-937C-9A51AE3ED40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0F5C-009C-4659-A44E-6C9EB3401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1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8C6-3D11-4B4E-937C-9A51AE3ED40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0F5C-009C-4659-A44E-6C9EB3401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7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8C6-3D11-4B4E-937C-9A51AE3ED40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0F5C-009C-4659-A44E-6C9EB3401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2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8C6-3D11-4B4E-937C-9A51AE3ED40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0F5C-009C-4659-A44E-6C9EB3401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0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8C6-3D11-4B4E-937C-9A51AE3ED40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0F5C-009C-4659-A44E-6C9EB3401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4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8C6-3D11-4B4E-937C-9A51AE3ED40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0F5C-009C-4659-A44E-6C9EB3401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0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8C6-3D11-4B4E-937C-9A51AE3ED40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0F5C-009C-4659-A44E-6C9EB3401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3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8C6-3D11-4B4E-937C-9A51AE3ED40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0F5C-009C-4659-A44E-6C9EB3401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8C6-3D11-4B4E-937C-9A51AE3ED40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0F5C-009C-4659-A44E-6C9EB3401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5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A48C6-3D11-4B4E-937C-9A51AE3ED404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0F5C-009C-4659-A44E-6C9EB3401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7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anging Seasons | ChristianN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r="1527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88389" y="2480349"/>
            <a:ext cx="59516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</a:t>
            </a:r>
            <a:endParaRPr lang="ru-RU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0245" y="3896868"/>
            <a:ext cx="330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Are The Four Seasons Of The Year | DK Find 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24507" y="2037326"/>
            <a:ext cx="90702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10-BOB YUZASIDAN TOPSHIRIQLAR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flecting through the four seasons way of life | She Leads Africa | #1  destination for young African ambitious wo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3850" y="767309"/>
            <a:ext cx="11471564" cy="2117040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24128" y="1040999"/>
            <a:ext cx="10351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Rasmlardan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foydalanib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yilning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harorati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yog‘ingarchilik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bo‘ladigan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fasli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ремена года на португальском язык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t="14760" r="2074" b="3216"/>
          <a:stretch/>
        </p:blipFill>
        <p:spPr bwMode="auto">
          <a:xfrm>
            <a:off x="3054837" y="2610659"/>
            <a:ext cx="6289590" cy="379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rriott Vacation Club Legacy Weeks: Travel Seasons Explained - A Timeshare  Broker, In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2896" y="1373600"/>
            <a:ext cx="9814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faslda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chaqmoq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momaqaldiroq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boʻladi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bahorda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yozda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kuzda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qishda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easons of Japan: Learn All About Climate and Weather in Japan Before  Traveling | LIVE JAPAN travel 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22"/>
            <a:ext cx="12192001" cy="6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60218" y="1343891"/>
            <a:ext cx="11471564" cy="3823855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9229" y="1663484"/>
            <a:ext cx="112410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Yilning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sanalarida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kun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davomiyligi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23-sentyabr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22-iyunda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23-noyabr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21-martda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22-dekabr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23-oktyabrda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21-mart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23-sentyabrda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Белый мрамор с серым фоном текстуры | Бесплатно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1"/>
            <a:ext cx="1216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0478" y="703290"/>
            <a:ext cx="8364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 bir faslga xos bo‘lgan bittadan fikr ayting.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времена года для детей (109 фото) 🔥 Прикольные картинки и юмо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9"/>
          <a:stretch/>
        </p:blipFill>
        <p:spPr bwMode="auto">
          <a:xfrm>
            <a:off x="0" y="1582310"/>
            <a:ext cx="5991225" cy="310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времена года для детей (109 фото) 🔥 Прикольные картинки и юмо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04"/>
          <a:stretch/>
        </p:blipFill>
        <p:spPr bwMode="auto">
          <a:xfrm>
            <a:off x="6122087" y="3224665"/>
            <a:ext cx="5991225" cy="292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1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ulau Lang Tengah 3D2N Trip - 1step1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5360" y="960043"/>
            <a:ext cx="1082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Rasmga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qarab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yilning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fasllarida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bajariladigan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ishlar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so‘zlab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54395" b="73926" l="12031" r="85469">
                        <a14:foregroundMark x1="13750" y1="57910" x2="27891" y2="68066"/>
                        <a14:foregroundMark x1="14688" y1="70898" x2="29766" y2="62109"/>
                        <a14:foregroundMark x1="24609" y1="71094" x2="26484" y2="69531"/>
                        <a14:foregroundMark x1="68047" y1="57324" x2="83359" y2="69336"/>
                      </a14:backgroundRemoval>
                    </a14:imgEffect>
                  </a14:imgLayer>
                </a14:imgProps>
              </a:ext>
            </a:extLst>
          </a:blip>
          <a:srcRect l="12033" t="51964" r="51379" b="23458"/>
          <a:stretch/>
        </p:blipFill>
        <p:spPr>
          <a:xfrm>
            <a:off x="6033656" y="1763008"/>
            <a:ext cx="5389418" cy="2896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54395" b="73926" l="12031" r="85469">
                        <a14:foregroundMark x1="13750" y1="57910" x2="27891" y2="68066"/>
                        <a14:foregroundMark x1="14688" y1="70898" x2="29766" y2="62109"/>
                        <a14:foregroundMark x1="24609" y1="71094" x2="26484" y2="69531"/>
                        <a14:foregroundMark x1="68047" y1="57324" x2="83359" y2="69336"/>
                      </a14:backgroundRemoval>
                    </a14:imgEffect>
                  </a14:imgLayer>
                </a14:imgProps>
              </a:ext>
            </a:extLst>
          </a:blip>
          <a:srcRect l="48454" t="51964" r="14456" b="23458"/>
          <a:stretch/>
        </p:blipFill>
        <p:spPr>
          <a:xfrm>
            <a:off x="234143" y="3497312"/>
            <a:ext cx="5799513" cy="307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ur seasons. Trees in spring, summer, autumn and winter. Collage of 4  photos Stock Photo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8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44291" y="342900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95</Words>
  <Application>Microsoft Office PowerPoint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Sh. Abdulaziz</cp:lastModifiedBy>
  <cp:revision>3</cp:revision>
  <dcterms:created xsi:type="dcterms:W3CDTF">2021-11-30T14:17:12Z</dcterms:created>
  <dcterms:modified xsi:type="dcterms:W3CDTF">2021-12-29T01:16:10Z</dcterms:modified>
</cp:coreProperties>
</file>