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5" r:id="rId4"/>
    <p:sldId id="260" r:id="rId5"/>
    <p:sldId id="263" r:id="rId6"/>
    <p:sldId id="258" r:id="rId7"/>
    <p:sldId id="266" r:id="rId8"/>
    <p:sldId id="264" r:id="rId9"/>
    <p:sldId id="262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51F"/>
    <a:srgbClr val="006600"/>
    <a:srgbClr val="FFFFFF"/>
    <a:srgbClr val="00FF00"/>
    <a:srgbClr val="FF0066"/>
    <a:srgbClr val="663300"/>
    <a:srgbClr val="CC66FF"/>
    <a:srgbClr val="00FFFF"/>
    <a:srgbClr val="FFC607"/>
    <a:srgbClr val="EEA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B7A4-0C2E-4557-81BC-5DF7043DBF0F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207D-EF14-497E-B20F-E2BBE285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6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B7A4-0C2E-4557-81BC-5DF7043DBF0F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207D-EF14-497E-B20F-E2BBE285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0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B7A4-0C2E-4557-81BC-5DF7043DBF0F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207D-EF14-497E-B20F-E2BBE285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0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B7A4-0C2E-4557-81BC-5DF7043DBF0F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207D-EF14-497E-B20F-E2BBE285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B7A4-0C2E-4557-81BC-5DF7043DBF0F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207D-EF14-497E-B20F-E2BBE285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B7A4-0C2E-4557-81BC-5DF7043DBF0F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207D-EF14-497E-B20F-E2BBE285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2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B7A4-0C2E-4557-81BC-5DF7043DBF0F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207D-EF14-497E-B20F-E2BBE285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8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B7A4-0C2E-4557-81BC-5DF7043DBF0F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207D-EF14-497E-B20F-E2BBE285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1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B7A4-0C2E-4557-81BC-5DF7043DBF0F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207D-EF14-497E-B20F-E2BBE285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0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B7A4-0C2E-4557-81BC-5DF7043DBF0F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207D-EF14-497E-B20F-E2BBE285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4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B7A4-0C2E-4557-81BC-5DF7043DBF0F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207D-EF14-497E-B20F-E2BBE285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6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B7A4-0C2E-4557-81BC-5DF7043DBF0F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F207D-EF14-497E-B20F-E2BBE285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9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04949" y="2057399"/>
            <a:ext cx="4610426" cy="2743200"/>
          </a:xfrm>
          <a:prstGeom prst="roundRect">
            <a:avLst>
              <a:gd name="adj" fmla="val 34286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22133" y="2413336"/>
            <a:ext cx="4376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</a:rPr>
              <a:t>Tabiiy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fanlar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1132" y="3428999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2-sinf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5308979" y="6052782"/>
            <a:ext cx="702860" cy="525439"/>
          </a:xfrm>
          <a:custGeom>
            <a:avLst/>
            <a:gdLst>
              <a:gd name="connsiteX0" fmla="*/ 464024 w 682388"/>
              <a:gd name="connsiteY0" fmla="*/ 109182 h 525439"/>
              <a:gd name="connsiteX1" fmla="*/ 429905 w 682388"/>
              <a:gd name="connsiteY1" fmla="*/ 95534 h 525439"/>
              <a:gd name="connsiteX2" fmla="*/ 388961 w 682388"/>
              <a:gd name="connsiteY2" fmla="*/ 81887 h 525439"/>
              <a:gd name="connsiteX3" fmla="*/ 348018 w 682388"/>
              <a:gd name="connsiteY3" fmla="*/ 61415 h 525439"/>
              <a:gd name="connsiteX4" fmla="*/ 327546 w 682388"/>
              <a:gd name="connsiteY4" fmla="*/ 47767 h 525439"/>
              <a:gd name="connsiteX5" fmla="*/ 300251 w 682388"/>
              <a:gd name="connsiteY5" fmla="*/ 40943 h 525439"/>
              <a:gd name="connsiteX6" fmla="*/ 225188 w 682388"/>
              <a:gd name="connsiteY6" fmla="*/ 6824 h 525439"/>
              <a:gd name="connsiteX7" fmla="*/ 163773 w 682388"/>
              <a:gd name="connsiteY7" fmla="*/ 0 h 525439"/>
              <a:gd name="connsiteX8" fmla="*/ 88711 w 682388"/>
              <a:gd name="connsiteY8" fmla="*/ 6824 h 525439"/>
              <a:gd name="connsiteX9" fmla="*/ 47767 w 682388"/>
              <a:gd name="connsiteY9" fmla="*/ 47767 h 525439"/>
              <a:gd name="connsiteX10" fmla="*/ 6824 w 682388"/>
              <a:gd name="connsiteY10" fmla="*/ 116006 h 525439"/>
              <a:gd name="connsiteX11" fmla="*/ 0 w 682388"/>
              <a:gd name="connsiteY11" fmla="*/ 136478 h 525439"/>
              <a:gd name="connsiteX12" fmla="*/ 6824 w 682388"/>
              <a:gd name="connsiteY12" fmla="*/ 334370 h 525439"/>
              <a:gd name="connsiteX13" fmla="*/ 54591 w 682388"/>
              <a:gd name="connsiteY13" fmla="*/ 423081 h 525439"/>
              <a:gd name="connsiteX14" fmla="*/ 88711 w 682388"/>
              <a:gd name="connsiteY14" fmla="*/ 450376 h 525439"/>
              <a:gd name="connsiteX15" fmla="*/ 156949 w 682388"/>
              <a:gd name="connsiteY15" fmla="*/ 504967 h 525439"/>
              <a:gd name="connsiteX16" fmla="*/ 191069 w 682388"/>
              <a:gd name="connsiteY16" fmla="*/ 518615 h 525439"/>
              <a:gd name="connsiteX17" fmla="*/ 252484 w 682388"/>
              <a:gd name="connsiteY17" fmla="*/ 525439 h 525439"/>
              <a:gd name="connsiteX18" fmla="*/ 682388 w 682388"/>
              <a:gd name="connsiteY18" fmla="*/ 518615 h 52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82388" h="525439">
                <a:moveTo>
                  <a:pt x="464024" y="109182"/>
                </a:moveTo>
                <a:cubicBezTo>
                  <a:pt x="452651" y="104633"/>
                  <a:pt x="441417" y="99720"/>
                  <a:pt x="429905" y="95534"/>
                </a:cubicBezTo>
                <a:cubicBezTo>
                  <a:pt x="416385" y="90618"/>
                  <a:pt x="388961" y="81887"/>
                  <a:pt x="388961" y="81887"/>
                </a:cubicBezTo>
                <a:cubicBezTo>
                  <a:pt x="330300" y="42778"/>
                  <a:pt x="404517" y="89665"/>
                  <a:pt x="348018" y="61415"/>
                </a:cubicBezTo>
                <a:cubicBezTo>
                  <a:pt x="340682" y="57747"/>
                  <a:pt x="335084" y="50998"/>
                  <a:pt x="327546" y="47767"/>
                </a:cubicBezTo>
                <a:cubicBezTo>
                  <a:pt x="318926" y="44073"/>
                  <a:pt x="309032" y="44236"/>
                  <a:pt x="300251" y="40943"/>
                </a:cubicBezTo>
                <a:cubicBezTo>
                  <a:pt x="262595" y="26823"/>
                  <a:pt x="273561" y="18917"/>
                  <a:pt x="225188" y="6824"/>
                </a:cubicBezTo>
                <a:cubicBezTo>
                  <a:pt x="205205" y="1828"/>
                  <a:pt x="184245" y="2275"/>
                  <a:pt x="163773" y="0"/>
                </a:cubicBezTo>
                <a:cubicBezTo>
                  <a:pt x="138752" y="2275"/>
                  <a:pt x="111942" y="-2742"/>
                  <a:pt x="88711" y="6824"/>
                </a:cubicBezTo>
                <a:cubicBezTo>
                  <a:pt x="70864" y="14173"/>
                  <a:pt x="58473" y="31707"/>
                  <a:pt x="47767" y="47767"/>
                </a:cubicBezTo>
                <a:cubicBezTo>
                  <a:pt x="28367" y="76869"/>
                  <a:pt x="19413" y="86633"/>
                  <a:pt x="6824" y="116006"/>
                </a:cubicBezTo>
                <a:cubicBezTo>
                  <a:pt x="3990" y="122618"/>
                  <a:pt x="2275" y="129654"/>
                  <a:pt x="0" y="136478"/>
                </a:cubicBezTo>
                <a:cubicBezTo>
                  <a:pt x="2275" y="202442"/>
                  <a:pt x="1187" y="268608"/>
                  <a:pt x="6824" y="334370"/>
                </a:cubicBezTo>
                <a:cubicBezTo>
                  <a:pt x="9906" y="370325"/>
                  <a:pt x="35017" y="395677"/>
                  <a:pt x="54591" y="423081"/>
                </a:cubicBezTo>
                <a:cubicBezTo>
                  <a:pt x="73881" y="450088"/>
                  <a:pt x="59010" y="440476"/>
                  <a:pt x="88711" y="450376"/>
                </a:cubicBezTo>
                <a:cubicBezTo>
                  <a:pt x="150293" y="511958"/>
                  <a:pt x="112328" y="488234"/>
                  <a:pt x="156949" y="504967"/>
                </a:cubicBezTo>
                <a:cubicBezTo>
                  <a:pt x="168418" y="509268"/>
                  <a:pt x="179091" y="516048"/>
                  <a:pt x="191069" y="518615"/>
                </a:cubicBezTo>
                <a:cubicBezTo>
                  <a:pt x="211209" y="522931"/>
                  <a:pt x="232012" y="523164"/>
                  <a:pt x="252484" y="525439"/>
                </a:cubicBezTo>
                <a:cubicBezTo>
                  <a:pt x="500332" y="514663"/>
                  <a:pt x="357067" y="518615"/>
                  <a:pt x="682388" y="518615"/>
                </a:cubicBezTo>
              </a:path>
            </a:pathLst>
          </a:custGeom>
          <a:solidFill>
            <a:srgbClr val="02251F"/>
          </a:solidFill>
          <a:ln>
            <a:solidFill>
              <a:srgbClr val="0225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305266" y="6277970"/>
            <a:ext cx="627797" cy="314783"/>
          </a:xfrm>
          <a:custGeom>
            <a:avLst/>
            <a:gdLst>
              <a:gd name="connsiteX0" fmla="*/ 0 w 627797"/>
              <a:gd name="connsiteY0" fmla="*/ 13648 h 314783"/>
              <a:gd name="connsiteX1" fmla="*/ 81886 w 627797"/>
              <a:gd name="connsiteY1" fmla="*/ 6824 h 314783"/>
              <a:gd name="connsiteX2" fmla="*/ 102358 w 627797"/>
              <a:gd name="connsiteY2" fmla="*/ 0 h 314783"/>
              <a:gd name="connsiteX3" fmla="*/ 464024 w 627797"/>
              <a:gd name="connsiteY3" fmla="*/ 6824 h 314783"/>
              <a:gd name="connsiteX4" fmla="*/ 491319 w 627797"/>
              <a:gd name="connsiteY4" fmla="*/ 20472 h 314783"/>
              <a:gd name="connsiteX5" fmla="*/ 511791 w 627797"/>
              <a:gd name="connsiteY5" fmla="*/ 27296 h 314783"/>
              <a:gd name="connsiteX6" fmla="*/ 600501 w 627797"/>
              <a:gd name="connsiteY6" fmla="*/ 81887 h 314783"/>
              <a:gd name="connsiteX7" fmla="*/ 614149 w 627797"/>
              <a:gd name="connsiteY7" fmla="*/ 109182 h 314783"/>
              <a:gd name="connsiteX8" fmla="*/ 627797 w 627797"/>
              <a:gd name="connsiteY8" fmla="*/ 150126 h 314783"/>
              <a:gd name="connsiteX9" fmla="*/ 620973 w 627797"/>
              <a:gd name="connsiteY9" fmla="*/ 225188 h 314783"/>
              <a:gd name="connsiteX10" fmla="*/ 614149 w 627797"/>
              <a:gd name="connsiteY10" fmla="*/ 245660 h 314783"/>
              <a:gd name="connsiteX11" fmla="*/ 593677 w 627797"/>
              <a:gd name="connsiteY11" fmla="*/ 266131 h 314783"/>
              <a:gd name="connsiteX12" fmla="*/ 511791 w 627797"/>
              <a:gd name="connsiteY12" fmla="*/ 300251 h 314783"/>
              <a:gd name="connsiteX13" fmla="*/ 450376 w 627797"/>
              <a:gd name="connsiteY13" fmla="*/ 313899 h 314783"/>
              <a:gd name="connsiteX14" fmla="*/ 211540 w 627797"/>
              <a:gd name="connsiteY14" fmla="*/ 313899 h 31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7797" h="314783">
                <a:moveTo>
                  <a:pt x="0" y="13648"/>
                </a:moveTo>
                <a:cubicBezTo>
                  <a:pt x="27295" y="11373"/>
                  <a:pt x="54736" y="10444"/>
                  <a:pt x="81886" y="6824"/>
                </a:cubicBezTo>
                <a:cubicBezTo>
                  <a:pt x="89016" y="5873"/>
                  <a:pt x="95165" y="0"/>
                  <a:pt x="102358" y="0"/>
                </a:cubicBezTo>
                <a:cubicBezTo>
                  <a:pt x="222935" y="0"/>
                  <a:pt x="343469" y="4549"/>
                  <a:pt x="464024" y="6824"/>
                </a:cubicBezTo>
                <a:cubicBezTo>
                  <a:pt x="473122" y="11373"/>
                  <a:pt x="481969" y="16465"/>
                  <a:pt x="491319" y="20472"/>
                </a:cubicBezTo>
                <a:cubicBezTo>
                  <a:pt x="497931" y="23306"/>
                  <a:pt x="505357" y="24079"/>
                  <a:pt x="511791" y="27296"/>
                </a:cubicBezTo>
                <a:cubicBezTo>
                  <a:pt x="547229" y="45015"/>
                  <a:pt x="568065" y="60263"/>
                  <a:pt x="600501" y="81887"/>
                </a:cubicBezTo>
                <a:cubicBezTo>
                  <a:pt x="605050" y="90985"/>
                  <a:pt x="610371" y="99737"/>
                  <a:pt x="614149" y="109182"/>
                </a:cubicBezTo>
                <a:cubicBezTo>
                  <a:pt x="619492" y="122539"/>
                  <a:pt x="627797" y="150126"/>
                  <a:pt x="627797" y="150126"/>
                </a:cubicBezTo>
                <a:cubicBezTo>
                  <a:pt x="625522" y="175147"/>
                  <a:pt x="624526" y="200317"/>
                  <a:pt x="620973" y="225188"/>
                </a:cubicBezTo>
                <a:cubicBezTo>
                  <a:pt x="619956" y="232309"/>
                  <a:pt x="618139" y="239675"/>
                  <a:pt x="614149" y="245660"/>
                </a:cubicBezTo>
                <a:cubicBezTo>
                  <a:pt x="608796" y="253690"/>
                  <a:pt x="601091" y="259953"/>
                  <a:pt x="593677" y="266131"/>
                </a:cubicBezTo>
                <a:cubicBezTo>
                  <a:pt x="569985" y="285874"/>
                  <a:pt x="542219" y="292644"/>
                  <a:pt x="511791" y="300251"/>
                </a:cubicBezTo>
                <a:cubicBezTo>
                  <a:pt x="500487" y="303077"/>
                  <a:pt x="460001" y="313658"/>
                  <a:pt x="450376" y="313899"/>
                </a:cubicBezTo>
                <a:cubicBezTo>
                  <a:pt x="370789" y="315889"/>
                  <a:pt x="291152" y="313899"/>
                  <a:pt x="211540" y="313899"/>
                </a:cubicBezTo>
              </a:path>
            </a:pathLst>
          </a:custGeom>
          <a:solidFill>
            <a:srgbClr val="02251F"/>
          </a:solidFill>
          <a:ln>
            <a:solidFill>
              <a:srgbClr val="0225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3563506">
            <a:off x="5622326" y="6172598"/>
            <a:ext cx="712969" cy="2256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3360876">
            <a:off x="5931173" y="6337644"/>
            <a:ext cx="712969" cy="1614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357154" y="1645434"/>
            <a:ext cx="5538652" cy="3135572"/>
          </a:xfrm>
          <a:custGeom>
            <a:avLst/>
            <a:gdLst>
              <a:gd name="connsiteX0" fmla="*/ 1593669 w 5538652"/>
              <a:gd name="connsiteY0" fmla="*/ 486 h 3135572"/>
              <a:gd name="connsiteX1" fmla="*/ 1515292 w 5538652"/>
              <a:gd name="connsiteY1" fmla="*/ 52737 h 3135572"/>
              <a:gd name="connsiteX2" fmla="*/ 1449977 w 5538652"/>
              <a:gd name="connsiteY2" fmla="*/ 104989 h 3135572"/>
              <a:gd name="connsiteX3" fmla="*/ 1345475 w 5538652"/>
              <a:gd name="connsiteY3" fmla="*/ 157240 h 3135572"/>
              <a:gd name="connsiteX4" fmla="*/ 1201783 w 5538652"/>
              <a:gd name="connsiteY4" fmla="*/ 313995 h 3135572"/>
              <a:gd name="connsiteX5" fmla="*/ 1123406 w 5538652"/>
              <a:gd name="connsiteY5" fmla="*/ 366246 h 3135572"/>
              <a:gd name="connsiteX6" fmla="*/ 1045029 w 5538652"/>
              <a:gd name="connsiteY6" fmla="*/ 444623 h 3135572"/>
              <a:gd name="connsiteX7" fmla="*/ 927463 w 5538652"/>
              <a:gd name="connsiteY7" fmla="*/ 562189 h 3135572"/>
              <a:gd name="connsiteX8" fmla="*/ 718457 w 5538652"/>
              <a:gd name="connsiteY8" fmla="*/ 745069 h 3135572"/>
              <a:gd name="connsiteX9" fmla="*/ 574766 w 5538652"/>
              <a:gd name="connsiteY9" fmla="*/ 862635 h 3135572"/>
              <a:gd name="connsiteX10" fmla="*/ 496389 w 5538652"/>
              <a:gd name="connsiteY10" fmla="*/ 914886 h 3135572"/>
              <a:gd name="connsiteX11" fmla="*/ 444137 w 5538652"/>
              <a:gd name="connsiteY11" fmla="*/ 967137 h 3135572"/>
              <a:gd name="connsiteX12" fmla="*/ 378823 w 5538652"/>
              <a:gd name="connsiteY12" fmla="*/ 1019389 h 3135572"/>
              <a:gd name="connsiteX13" fmla="*/ 326572 w 5538652"/>
              <a:gd name="connsiteY13" fmla="*/ 1071640 h 3135572"/>
              <a:gd name="connsiteX14" fmla="*/ 274320 w 5538652"/>
              <a:gd name="connsiteY14" fmla="*/ 1110829 h 3135572"/>
              <a:gd name="connsiteX15" fmla="*/ 209006 w 5538652"/>
              <a:gd name="connsiteY15" fmla="*/ 1176143 h 3135572"/>
              <a:gd name="connsiteX16" fmla="*/ 130629 w 5538652"/>
              <a:gd name="connsiteY16" fmla="*/ 1254520 h 3135572"/>
              <a:gd name="connsiteX17" fmla="*/ 117566 w 5538652"/>
              <a:gd name="connsiteY17" fmla="*/ 1306772 h 3135572"/>
              <a:gd name="connsiteX18" fmla="*/ 78377 w 5538652"/>
              <a:gd name="connsiteY18" fmla="*/ 1659469 h 3135572"/>
              <a:gd name="connsiteX19" fmla="*/ 65315 w 5538652"/>
              <a:gd name="connsiteY19" fmla="*/ 1907663 h 3135572"/>
              <a:gd name="connsiteX20" fmla="*/ 39189 w 5538652"/>
              <a:gd name="connsiteY20" fmla="*/ 2025229 h 3135572"/>
              <a:gd name="connsiteX21" fmla="*/ 26126 w 5538652"/>
              <a:gd name="connsiteY21" fmla="*/ 2142795 h 3135572"/>
              <a:gd name="connsiteX22" fmla="*/ 0 w 5538652"/>
              <a:gd name="connsiteY22" fmla="*/ 2521617 h 3135572"/>
              <a:gd name="connsiteX23" fmla="*/ 13063 w 5538652"/>
              <a:gd name="connsiteY23" fmla="*/ 2678372 h 3135572"/>
              <a:gd name="connsiteX24" fmla="*/ 52252 w 5538652"/>
              <a:gd name="connsiteY24" fmla="*/ 2730623 h 3135572"/>
              <a:gd name="connsiteX25" fmla="*/ 130629 w 5538652"/>
              <a:gd name="connsiteY25" fmla="*/ 2809000 h 3135572"/>
              <a:gd name="connsiteX26" fmla="*/ 156755 w 5538652"/>
              <a:gd name="connsiteY26" fmla="*/ 2848189 h 3135572"/>
              <a:gd name="connsiteX27" fmla="*/ 209006 w 5538652"/>
              <a:gd name="connsiteY27" fmla="*/ 2887377 h 3135572"/>
              <a:gd name="connsiteX28" fmla="*/ 365760 w 5538652"/>
              <a:gd name="connsiteY28" fmla="*/ 2978817 h 3135572"/>
              <a:gd name="connsiteX29" fmla="*/ 444137 w 5538652"/>
              <a:gd name="connsiteY29" fmla="*/ 3004943 h 3135572"/>
              <a:gd name="connsiteX30" fmla="*/ 535577 w 5538652"/>
              <a:gd name="connsiteY30" fmla="*/ 3044132 h 3135572"/>
              <a:gd name="connsiteX31" fmla="*/ 1123406 w 5538652"/>
              <a:gd name="connsiteY31" fmla="*/ 3070257 h 3135572"/>
              <a:gd name="connsiteX32" fmla="*/ 2207623 w 5538652"/>
              <a:gd name="connsiteY32" fmla="*/ 3096383 h 3135572"/>
              <a:gd name="connsiteX33" fmla="*/ 2521132 w 5538652"/>
              <a:gd name="connsiteY33" fmla="*/ 3135572 h 3135572"/>
              <a:gd name="connsiteX34" fmla="*/ 3487783 w 5538652"/>
              <a:gd name="connsiteY34" fmla="*/ 3122509 h 3135572"/>
              <a:gd name="connsiteX35" fmla="*/ 4232366 w 5538652"/>
              <a:gd name="connsiteY35" fmla="*/ 3109446 h 3135572"/>
              <a:gd name="connsiteX36" fmla="*/ 4376057 w 5538652"/>
              <a:gd name="connsiteY36" fmla="*/ 3070257 h 3135572"/>
              <a:gd name="connsiteX37" fmla="*/ 4493623 w 5538652"/>
              <a:gd name="connsiteY37" fmla="*/ 3057195 h 3135572"/>
              <a:gd name="connsiteX38" fmla="*/ 4872446 w 5538652"/>
              <a:gd name="connsiteY38" fmla="*/ 2952692 h 3135572"/>
              <a:gd name="connsiteX39" fmla="*/ 5199017 w 5538652"/>
              <a:gd name="connsiteY39" fmla="*/ 2887377 h 3135572"/>
              <a:gd name="connsiteX40" fmla="*/ 5355772 w 5538652"/>
              <a:gd name="connsiteY40" fmla="*/ 2848189 h 3135572"/>
              <a:gd name="connsiteX41" fmla="*/ 5447212 w 5538652"/>
              <a:gd name="connsiteY41" fmla="*/ 2822063 h 3135572"/>
              <a:gd name="connsiteX42" fmla="*/ 5486400 w 5538652"/>
              <a:gd name="connsiteY42" fmla="*/ 2795937 h 3135572"/>
              <a:gd name="connsiteX43" fmla="*/ 5499463 w 5538652"/>
              <a:gd name="connsiteY43" fmla="*/ 2743686 h 3135572"/>
              <a:gd name="connsiteX44" fmla="*/ 5538652 w 5538652"/>
              <a:gd name="connsiteY44" fmla="*/ 2495492 h 3135572"/>
              <a:gd name="connsiteX45" fmla="*/ 5434149 w 5538652"/>
              <a:gd name="connsiteY45" fmla="*/ 1607217 h 3135572"/>
              <a:gd name="connsiteX46" fmla="*/ 5408023 w 5538652"/>
              <a:gd name="connsiteY46" fmla="*/ 1541903 h 3135572"/>
              <a:gd name="connsiteX47" fmla="*/ 5329646 w 5538652"/>
              <a:gd name="connsiteY47" fmla="*/ 1372086 h 3135572"/>
              <a:gd name="connsiteX48" fmla="*/ 5277395 w 5538652"/>
              <a:gd name="connsiteY48" fmla="*/ 1254520 h 3135572"/>
              <a:gd name="connsiteX49" fmla="*/ 5238206 w 5538652"/>
              <a:gd name="connsiteY49" fmla="*/ 1202269 h 3135572"/>
              <a:gd name="connsiteX50" fmla="*/ 5199017 w 5538652"/>
              <a:gd name="connsiteY50" fmla="*/ 1110829 h 3135572"/>
              <a:gd name="connsiteX51" fmla="*/ 5094515 w 5538652"/>
              <a:gd name="connsiteY51" fmla="*/ 927949 h 3135572"/>
              <a:gd name="connsiteX52" fmla="*/ 4990012 w 5538652"/>
              <a:gd name="connsiteY52" fmla="*/ 692817 h 3135572"/>
              <a:gd name="connsiteX53" fmla="*/ 4950823 w 5538652"/>
              <a:gd name="connsiteY53" fmla="*/ 640566 h 3135572"/>
              <a:gd name="connsiteX54" fmla="*/ 4911635 w 5538652"/>
              <a:gd name="connsiteY54" fmla="*/ 627503 h 3135572"/>
              <a:gd name="connsiteX55" fmla="*/ 4689566 w 5538652"/>
              <a:gd name="connsiteY55" fmla="*/ 588315 h 3135572"/>
              <a:gd name="connsiteX56" fmla="*/ 4558937 w 5538652"/>
              <a:gd name="connsiteY56" fmla="*/ 549126 h 3135572"/>
              <a:gd name="connsiteX57" fmla="*/ 4127863 w 5538652"/>
              <a:gd name="connsiteY57" fmla="*/ 444623 h 3135572"/>
              <a:gd name="connsiteX58" fmla="*/ 3422469 w 5538652"/>
              <a:gd name="connsiteY58" fmla="*/ 196429 h 3135572"/>
              <a:gd name="connsiteX59" fmla="*/ 3174275 w 5538652"/>
              <a:gd name="connsiteY59" fmla="*/ 91926 h 3135572"/>
              <a:gd name="connsiteX60" fmla="*/ 3122023 w 5538652"/>
              <a:gd name="connsiteY60" fmla="*/ 65800 h 3135572"/>
              <a:gd name="connsiteX61" fmla="*/ 3017520 w 5538652"/>
              <a:gd name="connsiteY61" fmla="*/ 39675 h 3135572"/>
              <a:gd name="connsiteX62" fmla="*/ 2978332 w 5538652"/>
              <a:gd name="connsiteY62" fmla="*/ 26612 h 3135572"/>
              <a:gd name="connsiteX63" fmla="*/ 1933303 w 5538652"/>
              <a:gd name="connsiteY63" fmla="*/ 65800 h 3135572"/>
              <a:gd name="connsiteX64" fmla="*/ 1802675 w 5538652"/>
              <a:gd name="connsiteY64" fmla="*/ 91926 h 3135572"/>
              <a:gd name="connsiteX65" fmla="*/ 1606732 w 5538652"/>
              <a:gd name="connsiteY65" fmla="*/ 26612 h 3135572"/>
              <a:gd name="connsiteX66" fmla="*/ 1593669 w 5538652"/>
              <a:gd name="connsiteY66" fmla="*/ 486 h 313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538652" h="3135572">
                <a:moveTo>
                  <a:pt x="1593669" y="486"/>
                </a:moveTo>
                <a:cubicBezTo>
                  <a:pt x="1578429" y="4840"/>
                  <a:pt x="1540686" y="34269"/>
                  <a:pt x="1515292" y="52737"/>
                </a:cubicBezTo>
                <a:cubicBezTo>
                  <a:pt x="1492743" y="69136"/>
                  <a:pt x="1473722" y="90376"/>
                  <a:pt x="1449977" y="104989"/>
                </a:cubicBezTo>
                <a:cubicBezTo>
                  <a:pt x="1416809" y="125400"/>
                  <a:pt x="1345475" y="157240"/>
                  <a:pt x="1345475" y="157240"/>
                </a:cubicBezTo>
                <a:cubicBezTo>
                  <a:pt x="1303222" y="213577"/>
                  <a:pt x="1261732" y="274030"/>
                  <a:pt x="1201783" y="313995"/>
                </a:cubicBezTo>
                <a:cubicBezTo>
                  <a:pt x="1175657" y="331412"/>
                  <a:pt x="1142246" y="341127"/>
                  <a:pt x="1123406" y="366246"/>
                </a:cubicBezTo>
                <a:cubicBezTo>
                  <a:pt x="1074797" y="431057"/>
                  <a:pt x="1102332" y="406420"/>
                  <a:pt x="1045029" y="444623"/>
                </a:cubicBezTo>
                <a:cubicBezTo>
                  <a:pt x="949455" y="603910"/>
                  <a:pt x="1076717" y="412935"/>
                  <a:pt x="927463" y="562189"/>
                </a:cubicBezTo>
                <a:cubicBezTo>
                  <a:pt x="815863" y="673789"/>
                  <a:pt x="891055" y="602930"/>
                  <a:pt x="718457" y="745069"/>
                </a:cubicBezTo>
                <a:cubicBezTo>
                  <a:pt x="707684" y="753941"/>
                  <a:pt x="593651" y="850045"/>
                  <a:pt x="574766" y="862635"/>
                </a:cubicBezTo>
                <a:cubicBezTo>
                  <a:pt x="548640" y="880052"/>
                  <a:pt x="520908" y="895271"/>
                  <a:pt x="496389" y="914886"/>
                </a:cubicBezTo>
                <a:cubicBezTo>
                  <a:pt x="477155" y="930273"/>
                  <a:pt x="462547" y="950773"/>
                  <a:pt x="444137" y="967137"/>
                </a:cubicBezTo>
                <a:cubicBezTo>
                  <a:pt x="423298" y="985660"/>
                  <a:pt x="399662" y="1000866"/>
                  <a:pt x="378823" y="1019389"/>
                </a:cubicBezTo>
                <a:cubicBezTo>
                  <a:pt x="360413" y="1035753"/>
                  <a:pt x="345109" y="1055420"/>
                  <a:pt x="326572" y="1071640"/>
                </a:cubicBezTo>
                <a:cubicBezTo>
                  <a:pt x="310187" y="1085977"/>
                  <a:pt x="290592" y="1096365"/>
                  <a:pt x="274320" y="1110829"/>
                </a:cubicBezTo>
                <a:cubicBezTo>
                  <a:pt x="251308" y="1131284"/>
                  <a:pt x="232018" y="1155688"/>
                  <a:pt x="209006" y="1176143"/>
                </a:cubicBezTo>
                <a:cubicBezTo>
                  <a:pt x="129466" y="1246846"/>
                  <a:pt x="179454" y="1181285"/>
                  <a:pt x="130629" y="1254520"/>
                </a:cubicBezTo>
                <a:cubicBezTo>
                  <a:pt x="126275" y="1271937"/>
                  <a:pt x="120778" y="1289108"/>
                  <a:pt x="117566" y="1306772"/>
                </a:cubicBezTo>
                <a:cubicBezTo>
                  <a:pt x="101321" y="1396117"/>
                  <a:pt x="81428" y="1619808"/>
                  <a:pt x="78377" y="1659469"/>
                </a:cubicBezTo>
                <a:cubicBezTo>
                  <a:pt x="72023" y="1742071"/>
                  <a:pt x="74141" y="1825289"/>
                  <a:pt x="65315" y="1907663"/>
                </a:cubicBezTo>
                <a:cubicBezTo>
                  <a:pt x="61038" y="1947579"/>
                  <a:pt x="45789" y="1985631"/>
                  <a:pt x="39189" y="2025229"/>
                </a:cubicBezTo>
                <a:cubicBezTo>
                  <a:pt x="32707" y="2064122"/>
                  <a:pt x="30254" y="2103582"/>
                  <a:pt x="26126" y="2142795"/>
                </a:cubicBezTo>
                <a:cubicBezTo>
                  <a:pt x="5941" y="2334553"/>
                  <a:pt x="13240" y="2270058"/>
                  <a:pt x="0" y="2521617"/>
                </a:cubicBezTo>
                <a:cubicBezTo>
                  <a:pt x="4354" y="2573869"/>
                  <a:pt x="346" y="2627505"/>
                  <a:pt x="13063" y="2678372"/>
                </a:cubicBezTo>
                <a:cubicBezTo>
                  <a:pt x="18343" y="2699493"/>
                  <a:pt x="39598" y="2712907"/>
                  <a:pt x="52252" y="2730623"/>
                </a:cubicBezTo>
                <a:cubicBezTo>
                  <a:pt x="96333" y="2792337"/>
                  <a:pt x="57663" y="2754277"/>
                  <a:pt x="130629" y="2809000"/>
                </a:cubicBezTo>
                <a:cubicBezTo>
                  <a:pt x="139338" y="2822063"/>
                  <a:pt x="145654" y="2837088"/>
                  <a:pt x="156755" y="2848189"/>
                </a:cubicBezTo>
                <a:cubicBezTo>
                  <a:pt x="172150" y="2863584"/>
                  <a:pt x="190891" y="2875300"/>
                  <a:pt x="209006" y="2887377"/>
                </a:cubicBezTo>
                <a:cubicBezTo>
                  <a:pt x="240722" y="2908521"/>
                  <a:pt x="319099" y="2960153"/>
                  <a:pt x="365760" y="2978817"/>
                </a:cubicBezTo>
                <a:cubicBezTo>
                  <a:pt x="391329" y="2989045"/>
                  <a:pt x="419505" y="2992627"/>
                  <a:pt x="444137" y="3004943"/>
                </a:cubicBezTo>
                <a:cubicBezTo>
                  <a:pt x="458221" y="3011985"/>
                  <a:pt x="513612" y="3042759"/>
                  <a:pt x="535577" y="3044132"/>
                </a:cubicBezTo>
                <a:cubicBezTo>
                  <a:pt x="731331" y="3056366"/>
                  <a:pt x="927463" y="3061549"/>
                  <a:pt x="1123406" y="3070257"/>
                </a:cubicBezTo>
                <a:cubicBezTo>
                  <a:pt x="1664892" y="3119484"/>
                  <a:pt x="661330" y="3031953"/>
                  <a:pt x="2207623" y="3096383"/>
                </a:cubicBezTo>
                <a:cubicBezTo>
                  <a:pt x="2312848" y="3100767"/>
                  <a:pt x="2416629" y="3122509"/>
                  <a:pt x="2521132" y="3135572"/>
                </a:cubicBezTo>
                <a:lnTo>
                  <a:pt x="3487783" y="3122509"/>
                </a:lnTo>
                <a:cubicBezTo>
                  <a:pt x="3735987" y="3118720"/>
                  <a:pt x="3984562" y="3124023"/>
                  <a:pt x="4232366" y="3109446"/>
                </a:cubicBezTo>
                <a:cubicBezTo>
                  <a:pt x="4281927" y="3106531"/>
                  <a:pt x="4327375" y="3079993"/>
                  <a:pt x="4376057" y="3070257"/>
                </a:cubicBezTo>
                <a:cubicBezTo>
                  <a:pt x="4414721" y="3062524"/>
                  <a:pt x="4454434" y="3061549"/>
                  <a:pt x="4493623" y="3057195"/>
                </a:cubicBezTo>
                <a:lnTo>
                  <a:pt x="4872446" y="2952692"/>
                </a:lnTo>
                <a:cubicBezTo>
                  <a:pt x="4979896" y="2924416"/>
                  <a:pt x="5090591" y="2910611"/>
                  <a:pt x="5199017" y="2887377"/>
                </a:cubicBezTo>
                <a:cubicBezTo>
                  <a:pt x="5251681" y="2876092"/>
                  <a:pt x="5303731" y="2862067"/>
                  <a:pt x="5355772" y="2848189"/>
                </a:cubicBezTo>
                <a:cubicBezTo>
                  <a:pt x="5636941" y="2773211"/>
                  <a:pt x="5088298" y="2911792"/>
                  <a:pt x="5447212" y="2822063"/>
                </a:cubicBezTo>
                <a:cubicBezTo>
                  <a:pt x="5460275" y="2813354"/>
                  <a:pt x="5477692" y="2809000"/>
                  <a:pt x="5486400" y="2795937"/>
                </a:cubicBezTo>
                <a:cubicBezTo>
                  <a:pt x="5496359" y="2780999"/>
                  <a:pt x="5495701" y="2761241"/>
                  <a:pt x="5499463" y="2743686"/>
                </a:cubicBezTo>
                <a:cubicBezTo>
                  <a:pt x="5530717" y="2597835"/>
                  <a:pt x="5522998" y="2636376"/>
                  <a:pt x="5538652" y="2495492"/>
                </a:cubicBezTo>
                <a:cubicBezTo>
                  <a:pt x="5503818" y="2199400"/>
                  <a:pt x="5474611" y="1902592"/>
                  <a:pt x="5434149" y="1607217"/>
                </a:cubicBezTo>
                <a:cubicBezTo>
                  <a:pt x="5430967" y="1583985"/>
                  <a:pt x="5417546" y="1563330"/>
                  <a:pt x="5408023" y="1541903"/>
                </a:cubicBezTo>
                <a:cubicBezTo>
                  <a:pt x="5382703" y="1484933"/>
                  <a:pt x="5354635" y="1429203"/>
                  <a:pt x="5329646" y="1372086"/>
                </a:cubicBezTo>
                <a:cubicBezTo>
                  <a:pt x="5293127" y="1288615"/>
                  <a:pt x="5352903" y="1380366"/>
                  <a:pt x="5277395" y="1254520"/>
                </a:cubicBezTo>
                <a:cubicBezTo>
                  <a:pt x="5266194" y="1235851"/>
                  <a:pt x="5248631" y="1221382"/>
                  <a:pt x="5238206" y="1202269"/>
                </a:cubicBezTo>
                <a:cubicBezTo>
                  <a:pt x="5222326" y="1173157"/>
                  <a:pt x="5214404" y="1140204"/>
                  <a:pt x="5199017" y="1110829"/>
                </a:cubicBezTo>
                <a:cubicBezTo>
                  <a:pt x="5166439" y="1048634"/>
                  <a:pt x="5120591" y="993138"/>
                  <a:pt x="5094515" y="927949"/>
                </a:cubicBezTo>
                <a:cubicBezTo>
                  <a:pt x="5060316" y="842452"/>
                  <a:pt x="5038118" y="783684"/>
                  <a:pt x="4990012" y="692817"/>
                </a:cubicBezTo>
                <a:cubicBezTo>
                  <a:pt x="4979825" y="673576"/>
                  <a:pt x="4967548" y="654504"/>
                  <a:pt x="4950823" y="640566"/>
                </a:cubicBezTo>
                <a:cubicBezTo>
                  <a:pt x="4940245" y="631751"/>
                  <a:pt x="4924919" y="631126"/>
                  <a:pt x="4911635" y="627503"/>
                </a:cubicBezTo>
                <a:cubicBezTo>
                  <a:pt x="4788954" y="594044"/>
                  <a:pt x="4820774" y="602893"/>
                  <a:pt x="4689566" y="588315"/>
                </a:cubicBezTo>
                <a:cubicBezTo>
                  <a:pt x="4646023" y="575252"/>
                  <a:pt x="4603040" y="560152"/>
                  <a:pt x="4558937" y="549126"/>
                </a:cubicBezTo>
                <a:cubicBezTo>
                  <a:pt x="4487491" y="531264"/>
                  <a:pt x="4232735" y="480118"/>
                  <a:pt x="4127863" y="444623"/>
                </a:cubicBezTo>
                <a:cubicBezTo>
                  <a:pt x="3891759" y="364711"/>
                  <a:pt x="3656252" y="282897"/>
                  <a:pt x="3422469" y="196429"/>
                </a:cubicBezTo>
                <a:cubicBezTo>
                  <a:pt x="3338277" y="165290"/>
                  <a:pt x="3254564" y="132070"/>
                  <a:pt x="3174275" y="91926"/>
                </a:cubicBezTo>
                <a:cubicBezTo>
                  <a:pt x="3156858" y="83217"/>
                  <a:pt x="3140497" y="71958"/>
                  <a:pt x="3122023" y="65800"/>
                </a:cubicBezTo>
                <a:cubicBezTo>
                  <a:pt x="3087959" y="54446"/>
                  <a:pt x="3052161" y="49122"/>
                  <a:pt x="3017520" y="39675"/>
                </a:cubicBezTo>
                <a:cubicBezTo>
                  <a:pt x="3004236" y="36052"/>
                  <a:pt x="2991395" y="30966"/>
                  <a:pt x="2978332" y="26612"/>
                </a:cubicBezTo>
                <a:cubicBezTo>
                  <a:pt x="2159748" y="94825"/>
                  <a:pt x="3379080" y="82"/>
                  <a:pt x="1933303" y="65800"/>
                </a:cubicBezTo>
                <a:cubicBezTo>
                  <a:pt x="1888944" y="67816"/>
                  <a:pt x="1802675" y="91926"/>
                  <a:pt x="1802675" y="91926"/>
                </a:cubicBezTo>
                <a:cubicBezTo>
                  <a:pt x="1621149" y="78960"/>
                  <a:pt x="1628960" y="137749"/>
                  <a:pt x="1606732" y="26612"/>
                </a:cubicBezTo>
                <a:cubicBezTo>
                  <a:pt x="1605878" y="22342"/>
                  <a:pt x="1608909" y="-3868"/>
                  <a:pt x="1593669" y="486"/>
                </a:cubicBezTo>
                <a:close/>
              </a:path>
            </a:pathLst>
          </a:custGeom>
          <a:solidFill>
            <a:srgbClr val="F9EDED"/>
          </a:solidFill>
          <a:ln>
            <a:solidFill>
              <a:srgbClr val="F9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92379" y="2151391"/>
            <a:ext cx="64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</a:rPr>
              <a:t>E’tiboringiz</a:t>
            </a:r>
            <a:r>
              <a:rPr lang="en-US" sz="6600" b="1" dirty="0" smtClean="0">
                <a:solidFill>
                  <a:srgbClr val="7030A0"/>
                </a:solidFill>
              </a:rPr>
              <a:t> </a:t>
            </a:r>
            <a:r>
              <a:rPr lang="en-US" sz="6600" b="1" dirty="0" err="1">
                <a:solidFill>
                  <a:srgbClr val="7030A0"/>
                </a:solidFill>
              </a:rPr>
              <a:t>u</a:t>
            </a:r>
            <a:r>
              <a:rPr lang="en-US" sz="6600" b="1" dirty="0" err="1" smtClean="0">
                <a:solidFill>
                  <a:srgbClr val="7030A0"/>
                </a:solidFill>
              </a:rPr>
              <a:t>chun</a:t>
            </a:r>
            <a:r>
              <a:rPr lang="en-US" sz="6600" b="1" dirty="0" smtClean="0">
                <a:solidFill>
                  <a:srgbClr val="7030A0"/>
                </a:solidFill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</a:rPr>
              <a:t>rahmat</a:t>
            </a:r>
            <a:r>
              <a:rPr lang="en-US" sz="6600" b="1" dirty="0" smtClean="0">
                <a:solidFill>
                  <a:srgbClr val="7030A0"/>
                </a:solidFill>
              </a:rPr>
              <a:t>!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8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0"/>
            <a:ext cx="12190476" cy="68575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5840" y="2638697"/>
            <a:ext cx="3879669" cy="1541417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82343" y="2743200"/>
            <a:ext cx="4336868" cy="1214846"/>
          </a:xfrm>
          <a:prstGeom prst="rect">
            <a:avLst/>
          </a:prstGeom>
          <a:solidFill>
            <a:srgbClr val="EEAA01"/>
          </a:solidFill>
          <a:ln>
            <a:solidFill>
              <a:srgbClr val="EE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flipH="1">
            <a:off x="3510315" y="2638697"/>
            <a:ext cx="3060301" cy="1619796"/>
          </a:xfrm>
          <a:prstGeom prst="parallelogram">
            <a:avLst>
              <a:gd name="adj" fmla="val 36594"/>
            </a:avLst>
          </a:prstGeom>
          <a:solidFill>
            <a:srgbClr val="EEAA01"/>
          </a:solidFill>
          <a:ln>
            <a:solidFill>
              <a:srgbClr val="EE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flipH="1">
            <a:off x="3484188" y="2586444"/>
            <a:ext cx="3060301" cy="1619796"/>
          </a:xfrm>
          <a:prstGeom prst="parallelogram">
            <a:avLst>
              <a:gd name="adj" fmla="val 36594"/>
            </a:avLst>
          </a:prstGeom>
          <a:solidFill>
            <a:srgbClr val="EEAA01"/>
          </a:solidFill>
          <a:ln>
            <a:solidFill>
              <a:srgbClr val="EE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35315" y="2861773"/>
            <a:ext cx="3425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</a:rPr>
              <a:t>Mavzu</a:t>
            </a:r>
            <a:r>
              <a:rPr lang="en-US" sz="6600" b="1" dirty="0" smtClean="0">
                <a:solidFill>
                  <a:srgbClr val="FF0000"/>
                </a:solidFill>
              </a:rPr>
              <a:t>: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5617" y="2861773"/>
            <a:ext cx="6936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</a:rPr>
              <a:t>Yorug‘lik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</a:rPr>
              <a:t>va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</a:rPr>
              <a:t>issiqlik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4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57463" cy="68546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016137"/>
            <a:ext cx="1959429" cy="1841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19367" y="320768"/>
            <a:ext cx="106376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663300"/>
                </a:solidFill>
              </a:rPr>
              <a:t>  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Yorug‘lik-inson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ko‘zi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sezadigan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elektromagnit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to‘lqini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Quyosh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yulduzlar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elektr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lampochkalari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o‘zidan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yorug‘lik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chiqaradi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47" y="3234522"/>
            <a:ext cx="3944203" cy="3051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33" y="3234522"/>
            <a:ext cx="2538483" cy="3051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762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57463" cy="68546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016137"/>
            <a:ext cx="1959429" cy="1841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19367" y="320768"/>
            <a:ext cx="106376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663300"/>
                </a:solidFill>
              </a:rPr>
              <a:t>   </a:t>
            </a:r>
            <a:r>
              <a:rPr lang="en-US" sz="4400" b="1" dirty="0" err="1" smtClean="0">
                <a:solidFill>
                  <a:srgbClr val="663300"/>
                </a:solidFill>
              </a:rPr>
              <a:t>Yorug‘lik</a:t>
            </a:r>
            <a:r>
              <a:rPr lang="en-US" sz="4400" b="1" dirty="0" smtClean="0">
                <a:solidFill>
                  <a:srgbClr val="663300"/>
                </a:solidFill>
              </a:rPr>
              <a:t> </a:t>
            </a:r>
            <a:r>
              <a:rPr lang="en-US" sz="4400" b="1" dirty="0" err="1">
                <a:solidFill>
                  <a:srgbClr val="663300"/>
                </a:solidFill>
              </a:rPr>
              <a:t>Yerga</a:t>
            </a:r>
            <a:r>
              <a:rPr lang="en-US" sz="4400" b="1" dirty="0">
                <a:solidFill>
                  <a:srgbClr val="663300"/>
                </a:solidFill>
              </a:rPr>
              <a:t> </a:t>
            </a:r>
            <a:r>
              <a:rPr lang="en-US" sz="4400" b="1" dirty="0" err="1">
                <a:solidFill>
                  <a:srgbClr val="663300"/>
                </a:solidFill>
              </a:rPr>
              <a:t>qayerdan</a:t>
            </a:r>
            <a:r>
              <a:rPr lang="en-US" sz="4400" b="1" dirty="0">
                <a:solidFill>
                  <a:srgbClr val="663300"/>
                </a:solidFill>
              </a:rPr>
              <a:t> </a:t>
            </a:r>
            <a:r>
              <a:rPr lang="en-US" sz="4400" b="1" dirty="0" err="1">
                <a:solidFill>
                  <a:srgbClr val="663300"/>
                </a:solidFill>
              </a:rPr>
              <a:t>keladi</a:t>
            </a:r>
            <a:r>
              <a:rPr lang="en-US" sz="4400" b="1" dirty="0">
                <a:solidFill>
                  <a:srgbClr val="663300"/>
                </a:solidFill>
              </a:rPr>
              <a:t>?</a:t>
            </a:r>
          </a:p>
          <a:p>
            <a:r>
              <a:rPr lang="en-US" sz="4400" b="1" dirty="0" smtClean="0">
                <a:solidFill>
                  <a:srgbClr val="663300"/>
                </a:solidFill>
              </a:rPr>
              <a:t>   </a:t>
            </a:r>
            <a:r>
              <a:rPr lang="en-US" sz="4400" b="1" dirty="0" err="1" smtClean="0">
                <a:solidFill>
                  <a:srgbClr val="663300"/>
                </a:solidFill>
              </a:rPr>
              <a:t>Yorug‘lik</a:t>
            </a:r>
            <a:r>
              <a:rPr lang="en-US" sz="4400" b="1" dirty="0" smtClean="0">
                <a:solidFill>
                  <a:srgbClr val="663300"/>
                </a:solidFill>
              </a:rPr>
              <a:t> </a:t>
            </a:r>
            <a:r>
              <a:rPr lang="en-US" sz="4400" b="1" dirty="0">
                <a:solidFill>
                  <a:srgbClr val="663300"/>
                </a:solidFill>
              </a:rPr>
              <a:t>– </a:t>
            </a:r>
            <a:r>
              <a:rPr lang="en-US" sz="4400" b="1" dirty="0" err="1">
                <a:solidFill>
                  <a:srgbClr val="663300"/>
                </a:solidFill>
              </a:rPr>
              <a:t>nur</a:t>
            </a:r>
            <a:r>
              <a:rPr lang="en-US" sz="4400" b="1" dirty="0">
                <a:solidFill>
                  <a:srgbClr val="663300"/>
                </a:solidFill>
              </a:rPr>
              <a:t>, u </a:t>
            </a:r>
            <a:r>
              <a:rPr lang="en-US" sz="4400" b="1" dirty="0" err="1">
                <a:solidFill>
                  <a:srgbClr val="663300"/>
                </a:solidFill>
              </a:rPr>
              <a:t>Yerga</a:t>
            </a:r>
            <a:r>
              <a:rPr lang="en-US" sz="4400" b="1" dirty="0">
                <a:solidFill>
                  <a:srgbClr val="663300"/>
                </a:solidFill>
              </a:rPr>
              <a:t> </a:t>
            </a:r>
            <a:r>
              <a:rPr lang="en-US" sz="4400" b="1" dirty="0" err="1">
                <a:solidFill>
                  <a:srgbClr val="663300"/>
                </a:solidFill>
              </a:rPr>
              <a:t>Quyoshdan</a:t>
            </a:r>
            <a:r>
              <a:rPr lang="en-US" sz="4400" b="1" dirty="0">
                <a:solidFill>
                  <a:srgbClr val="663300"/>
                </a:solidFill>
              </a:rPr>
              <a:t> </a:t>
            </a:r>
            <a:r>
              <a:rPr lang="en-US" sz="4400" b="1" dirty="0" err="1" smtClean="0">
                <a:solidFill>
                  <a:srgbClr val="663300"/>
                </a:solidFill>
              </a:rPr>
              <a:t>keladi</a:t>
            </a:r>
            <a:r>
              <a:rPr lang="en-US" sz="4400" b="1" dirty="0" smtClean="0">
                <a:solidFill>
                  <a:srgbClr val="663300"/>
                </a:solidFill>
              </a:rPr>
              <a:t>. </a:t>
            </a:r>
            <a:r>
              <a:rPr lang="en-US" sz="4400" b="1" dirty="0" err="1" smtClean="0">
                <a:solidFill>
                  <a:srgbClr val="7030A0"/>
                </a:solidFill>
              </a:rPr>
              <a:t>Yorug‘lik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to‘g‘ri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chiziq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bo‘ylab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tarqaladi</a:t>
            </a:r>
            <a:r>
              <a:rPr lang="en-US" sz="4400" b="1" dirty="0">
                <a:solidFill>
                  <a:srgbClr val="7030A0"/>
                </a:solidFill>
              </a:rPr>
              <a:t>.</a:t>
            </a:r>
          </a:p>
          <a:p>
            <a:r>
              <a:rPr lang="en-US" sz="4400" b="1" dirty="0" smtClean="0">
                <a:solidFill>
                  <a:srgbClr val="7030A0"/>
                </a:solidFill>
              </a:rPr>
              <a:t>   </a:t>
            </a:r>
            <a:r>
              <a:rPr lang="en-US" sz="4400" b="1" dirty="0" err="1" smtClean="0">
                <a:solidFill>
                  <a:srgbClr val="7030A0"/>
                </a:solidFill>
              </a:rPr>
              <a:t>Rasmlarda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nimalarni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ko‘ryapsiz</a:t>
            </a:r>
            <a:r>
              <a:rPr lang="en-US" sz="4400" b="1" dirty="0">
                <a:solidFill>
                  <a:srgbClr val="7030A0"/>
                </a:solidFill>
              </a:rPr>
              <a:t>?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14" y="3401460"/>
            <a:ext cx="8993328" cy="2187893"/>
          </a:xfrm>
          <a:prstGeom prst="roundRect">
            <a:avLst>
              <a:gd name="adj" fmla="val 1635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89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57463" cy="68546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016137"/>
            <a:ext cx="1959429" cy="1841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29853" y="331829"/>
            <a:ext cx="100744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  </a:t>
            </a:r>
            <a:r>
              <a:rPr lang="en-US" sz="4000" b="1" dirty="0" err="1" smtClean="0">
                <a:solidFill>
                  <a:srgbClr val="FF0066"/>
                </a:solidFill>
              </a:rPr>
              <a:t>Buyumlarni</a:t>
            </a:r>
            <a:r>
              <a:rPr lang="en-US" sz="4000" b="1" dirty="0" smtClean="0">
                <a:solidFill>
                  <a:srgbClr val="FF0066"/>
                </a:solidFill>
              </a:rPr>
              <a:t> </a:t>
            </a:r>
            <a:r>
              <a:rPr lang="en-US" sz="4000" b="1" dirty="0" err="1">
                <a:solidFill>
                  <a:srgbClr val="FF0066"/>
                </a:solidFill>
              </a:rPr>
              <a:t>ko‘rish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 err="1">
                <a:solidFill>
                  <a:srgbClr val="FF0066"/>
                </a:solidFill>
              </a:rPr>
              <a:t>uchun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 err="1">
                <a:solidFill>
                  <a:srgbClr val="FF0066"/>
                </a:solidFill>
              </a:rPr>
              <a:t>yorug‘lik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 err="1">
                <a:solidFill>
                  <a:srgbClr val="FF0066"/>
                </a:solidFill>
              </a:rPr>
              <a:t>kerak</a:t>
            </a:r>
            <a:r>
              <a:rPr lang="en-US" sz="4000" b="1" dirty="0">
                <a:solidFill>
                  <a:srgbClr val="FF0066"/>
                </a:solidFill>
              </a:rPr>
              <a:t>.</a:t>
            </a:r>
          </a:p>
          <a:p>
            <a:r>
              <a:rPr lang="en-US" sz="4000" b="1" dirty="0" smtClean="0">
                <a:solidFill>
                  <a:srgbClr val="FF0066"/>
                </a:solidFill>
              </a:rPr>
              <a:t>  </a:t>
            </a:r>
            <a:r>
              <a:rPr lang="en-US" sz="4000" b="1" dirty="0" err="1" smtClean="0">
                <a:solidFill>
                  <a:srgbClr val="FF0066"/>
                </a:solidFill>
              </a:rPr>
              <a:t>Yorug‘lik</a:t>
            </a:r>
            <a:r>
              <a:rPr lang="en-US" sz="4000" b="1" dirty="0" smtClean="0">
                <a:solidFill>
                  <a:srgbClr val="FF0066"/>
                </a:solidFill>
              </a:rPr>
              <a:t> </a:t>
            </a:r>
            <a:r>
              <a:rPr lang="en-US" sz="4000" b="1" dirty="0" err="1">
                <a:solidFill>
                  <a:srgbClr val="FF0066"/>
                </a:solidFill>
              </a:rPr>
              <a:t>jismlardan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 err="1">
                <a:solidFill>
                  <a:srgbClr val="FF0066"/>
                </a:solidFill>
              </a:rPr>
              <a:t>qaytganida</a:t>
            </a:r>
            <a:r>
              <a:rPr lang="en-US" sz="4000" b="1" dirty="0">
                <a:solidFill>
                  <a:srgbClr val="FF0066"/>
                </a:solidFill>
              </a:rPr>
              <a:t> biz </a:t>
            </a:r>
            <a:r>
              <a:rPr lang="en-US" sz="4000" b="1" dirty="0" err="1">
                <a:solidFill>
                  <a:srgbClr val="FF0066"/>
                </a:solidFill>
              </a:rPr>
              <a:t>ularni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 err="1">
                <a:solidFill>
                  <a:srgbClr val="FF0066"/>
                </a:solidFill>
              </a:rPr>
              <a:t>ko‘ramiz</a:t>
            </a:r>
            <a:r>
              <a:rPr lang="en-US" sz="4000" b="1" dirty="0" smtClean="0">
                <a:solidFill>
                  <a:srgbClr val="FF0066"/>
                </a:solidFill>
              </a:rPr>
              <a:t>.</a:t>
            </a:r>
            <a:endParaRPr lang="en-US" sz="4000" b="1" dirty="0">
              <a:solidFill>
                <a:srgbClr val="FF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425" y="2466712"/>
            <a:ext cx="63566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    </a:t>
            </a:r>
            <a:r>
              <a:rPr lang="en-US" sz="4000" b="1" dirty="0" err="1" smtClean="0">
                <a:solidFill>
                  <a:srgbClr val="7030A0"/>
                </a:solidFill>
              </a:rPr>
              <a:t>Yorug‘lik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silliq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va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yaltiroq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jismlardan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yaxshi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qaytadi</a:t>
            </a:r>
            <a:r>
              <a:rPr lang="en-US" sz="4000" b="1" dirty="0" smtClean="0">
                <a:solidFill>
                  <a:srgbClr val="7030A0"/>
                </a:solidFill>
              </a:rPr>
              <a:t>.       </a:t>
            </a:r>
          </a:p>
          <a:p>
            <a:r>
              <a:rPr lang="en-US" sz="4000" dirty="0" smtClean="0">
                <a:solidFill>
                  <a:srgbClr val="7030A0"/>
                </a:solidFill>
              </a:rPr>
              <a:t>  </a:t>
            </a:r>
            <a:endParaRPr lang="en-US" sz="4000" dirty="0" smtClean="0">
              <a:solidFill>
                <a:srgbClr val="7030A0"/>
              </a:solidFill>
            </a:endParaRPr>
          </a:p>
          <a:p>
            <a:r>
              <a:rPr lang="pl-PL" sz="4000" b="1" dirty="0" smtClean="0">
                <a:solidFill>
                  <a:srgbClr val="663300"/>
                </a:solidFill>
              </a:rPr>
              <a:t>Yorug‘lik </a:t>
            </a:r>
            <a:r>
              <a:rPr lang="pl-PL" sz="4000" b="1" dirty="0">
                <a:solidFill>
                  <a:srgbClr val="663300"/>
                </a:solidFill>
              </a:rPr>
              <a:t>yo‘li to‘sib </a:t>
            </a:r>
            <a:r>
              <a:rPr lang="en-US" sz="4000" b="1" dirty="0" smtClean="0">
                <a:solidFill>
                  <a:srgbClr val="663300"/>
                </a:solidFill>
              </a:rPr>
              <a:t> </a:t>
            </a:r>
            <a:r>
              <a:rPr lang="en-US" sz="4000" b="1" dirty="0" smtClean="0">
                <a:solidFill>
                  <a:srgbClr val="663300"/>
                </a:solidFill>
              </a:rPr>
              <a:t> </a:t>
            </a:r>
            <a:r>
              <a:rPr lang="pl-PL" sz="4000" b="1" dirty="0" smtClean="0">
                <a:solidFill>
                  <a:srgbClr val="663300"/>
                </a:solidFill>
              </a:rPr>
              <a:t>qo‘yilsa</a:t>
            </a:r>
            <a:r>
              <a:rPr lang="pl-PL" sz="4000" b="1" dirty="0">
                <a:solidFill>
                  <a:srgbClr val="663300"/>
                </a:solidFill>
              </a:rPr>
              <a:t>, nimani </a:t>
            </a:r>
            <a:r>
              <a:rPr lang="en-US" sz="4000" b="1" dirty="0">
                <a:solidFill>
                  <a:srgbClr val="663300"/>
                </a:solidFill>
              </a:rPr>
              <a:t> </a:t>
            </a:r>
            <a:r>
              <a:rPr lang="en-US" sz="4000" b="1" dirty="0" smtClean="0">
                <a:solidFill>
                  <a:srgbClr val="663300"/>
                </a:solidFill>
              </a:rPr>
              <a:t>         </a:t>
            </a:r>
            <a:r>
              <a:rPr lang="pl-PL" sz="4000" b="1" dirty="0" smtClean="0">
                <a:solidFill>
                  <a:srgbClr val="663300"/>
                </a:solidFill>
              </a:rPr>
              <a:t>kuzatish </a:t>
            </a:r>
            <a:r>
              <a:rPr lang="pl-PL" sz="4000" b="1" dirty="0">
                <a:solidFill>
                  <a:srgbClr val="663300"/>
                </a:solidFill>
              </a:rPr>
              <a:t>mumkin?</a:t>
            </a:r>
            <a:endParaRPr lang="ru-RU" sz="4000" b="1" dirty="0">
              <a:solidFill>
                <a:srgbClr val="6633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38536" y="3822094"/>
            <a:ext cx="2994833" cy="2965508"/>
          </a:xfrm>
          <a:prstGeom prst="ellipse">
            <a:avLst/>
          </a:prstGeom>
          <a:solidFill>
            <a:srgbClr val="CC66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306915" y="1629045"/>
            <a:ext cx="2885085" cy="2718365"/>
          </a:xfrm>
          <a:prstGeom prst="ellipse">
            <a:avLst/>
          </a:prstGeom>
          <a:solidFill>
            <a:srgbClr val="00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196" y="3912180"/>
            <a:ext cx="2841512" cy="27264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61" y="1700276"/>
            <a:ext cx="2702061" cy="25523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7365781" y="3161256"/>
            <a:ext cx="3519261" cy="3370680"/>
          </a:xfrm>
          <a:prstGeom prst="ellipse">
            <a:avLst/>
          </a:prstGeom>
          <a:solidFill>
            <a:srgbClr val="00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564" y="3275709"/>
            <a:ext cx="3233777" cy="31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uiExpand="1" build="p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131" y="222069"/>
            <a:ext cx="5617029" cy="640080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4766" y="444137"/>
            <a:ext cx="5042263" cy="594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4143" y="427360"/>
            <a:ext cx="49528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  </a:t>
            </a:r>
            <a:r>
              <a:rPr lang="en-US" sz="4000" b="1" dirty="0" err="1" smtClean="0">
                <a:solidFill>
                  <a:schemeClr val="accent2"/>
                </a:solidFill>
              </a:rPr>
              <a:t>Kamalakni</a:t>
            </a:r>
            <a:r>
              <a:rPr lang="en-US" sz="4000" b="1" dirty="0" smtClean="0">
                <a:solidFill>
                  <a:schemeClr val="accent2"/>
                </a:solidFill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</a:rPr>
              <a:t>kuzatganmisiz</a:t>
            </a:r>
            <a:r>
              <a:rPr lang="en-US" sz="4000" b="1" dirty="0">
                <a:solidFill>
                  <a:schemeClr val="accent2"/>
                </a:solidFill>
              </a:rPr>
              <a:t>?</a:t>
            </a:r>
          </a:p>
          <a:p>
            <a:r>
              <a:rPr lang="en-US" sz="4000" b="1" dirty="0" smtClean="0">
                <a:solidFill>
                  <a:schemeClr val="accent2"/>
                </a:solidFill>
              </a:rPr>
              <a:t>  </a:t>
            </a:r>
            <a:r>
              <a:rPr lang="en-US" sz="4000" b="1" dirty="0" err="1" smtClean="0">
                <a:solidFill>
                  <a:srgbClr val="00B0F0"/>
                </a:solidFill>
              </a:rPr>
              <a:t>Kamalak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qachon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paydo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bo‘ladi</a:t>
            </a:r>
            <a:r>
              <a:rPr lang="en-US" sz="4000" b="1" dirty="0">
                <a:solidFill>
                  <a:srgbClr val="00B0F0"/>
                </a:solidFill>
              </a:rPr>
              <a:t>?</a:t>
            </a:r>
          </a:p>
          <a:p>
            <a:r>
              <a:rPr lang="en-US" sz="4000" b="1" dirty="0" smtClean="0">
                <a:solidFill>
                  <a:schemeClr val="accent2"/>
                </a:solidFill>
              </a:rPr>
              <a:t>  </a:t>
            </a:r>
            <a:r>
              <a:rPr lang="en-US" sz="4000" b="1" dirty="0" err="1" smtClean="0">
                <a:solidFill>
                  <a:srgbClr val="00B050"/>
                </a:solidFill>
              </a:rPr>
              <a:t>Kamalakda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qanday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ranglar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mavjud</a:t>
            </a:r>
            <a:r>
              <a:rPr lang="en-US" sz="4000" b="1" dirty="0">
                <a:solidFill>
                  <a:srgbClr val="00B050"/>
                </a:solidFill>
              </a:rPr>
              <a:t>?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1865661"/>
            <a:ext cx="6104709" cy="8791724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6191796" y="850230"/>
            <a:ext cx="5814904" cy="3967430"/>
          </a:xfrm>
          <a:custGeom>
            <a:avLst/>
            <a:gdLst>
              <a:gd name="connsiteX0" fmla="*/ 6272463 w 6272463"/>
              <a:gd name="connsiteY0" fmla="*/ 834189 h 3577389"/>
              <a:gd name="connsiteX1" fmla="*/ 6240379 w 6272463"/>
              <a:gd name="connsiteY1" fmla="*/ 673768 h 3577389"/>
              <a:gd name="connsiteX2" fmla="*/ 6192253 w 6272463"/>
              <a:gd name="connsiteY2" fmla="*/ 625642 h 3577389"/>
              <a:gd name="connsiteX3" fmla="*/ 6160169 w 6272463"/>
              <a:gd name="connsiteY3" fmla="*/ 577516 h 3577389"/>
              <a:gd name="connsiteX4" fmla="*/ 6096000 w 6272463"/>
              <a:gd name="connsiteY4" fmla="*/ 513347 h 3577389"/>
              <a:gd name="connsiteX5" fmla="*/ 6031832 w 6272463"/>
              <a:gd name="connsiteY5" fmla="*/ 417095 h 3577389"/>
              <a:gd name="connsiteX6" fmla="*/ 5871411 w 6272463"/>
              <a:gd name="connsiteY6" fmla="*/ 288758 h 3577389"/>
              <a:gd name="connsiteX7" fmla="*/ 5823284 w 6272463"/>
              <a:gd name="connsiteY7" fmla="*/ 272716 h 3577389"/>
              <a:gd name="connsiteX8" fmla="*/ 5598695 w 6272463"/>
              <a:gd name="connsiteY8" fmla="*/ 176463 h 3577389"/>
              <a:gd name="connsiteX9" fmla="*/ 5229727 w 6272463"/>
              <a:gd name="connsiteY9" fmla="*/ 192505 h 3577389"/>
              <a:gd name="connsiteX10" fmla="*/ 5181600 w 6272463"/>
              <a:gd name="connsiteY10" fmla="*/ 208547 h 3577389"/>
              <a:gd name="connsiteX11" fmla="*/ 5005137 w 6272463"/>
              <a:gd name="connsiteY11" fmla="*/ 256674 h 3577389"/>
              <a:gd name="connsiteX12" fmla="*/ 4860758 w 6272463"/>
              <a:gd name="connsiteY12" fmla="*/ 336884 h 3577389"/>
              <a:gd name="connsiteX13" fmla="*/ 4828674 w 6272463"/>
              <a:gd name="connsiteY13" fmla="*/ 385010 h 3577389"/>
              <a:gd name="connsiteX14" fmla="*/ 4780548 w 6272463"/>
              <a:gd name="connsiteY14" fmla="*/ 336884 h 3577389"/>
              <a:gd name="connsiteX15" fmla="*/ 4716379 w 6272463"/>
              <a:gd name="connsiteY15" fmla="*/ 240632 h 3577389"/>
              <a:gd name="connsiteX16" fmla="*/ 4620127 w 6272463"/>
              <a:gd name="connsiteY16" fmla="*/ 208547 h 3577389"/>
              <a:gd name="connsiteX17" fmla="*/ 4572000 w 6272463"/>
              <a:gd name="connsiteY17" fmla="*/ 192505 h 3577389"/>
              <a:gd name="connsiteX18" fmla="*/ 4507832 w 6272463"/>
              <a:gd name="connsiteY18" fmla="*/ 176463 h 3577389"/>
              <a:gd name="connsiteX19" fmla="*/ 4283242 w 6272463"/>
              <a:gd name="connsiteY19" fmla="*/ 144379 h 3577389"/>
              <a:gd name="connsiteX20" fmla="*/ 3898232 w 6272463"/>
              <a:gd name="connsiteY20" fmla="*/ 112295 h 3577389"/>
              <a:gd name="connsiteX21" fmla="*/ 3609474 w 6272463"/>
              <a:gd name="connsiteY21" fmla="*/ 128337 h 3577389"/>
              <a:gd name="connsiteX22" fmla="*/ 3561348 w 6272463"/>
              <a:gd name="connsiteY22" fmla="*/ 144379 h 3577389"/>
              <a:gd name="connsiteX23" fmla="*/ 3529263 w 6272463"/>
              <a:gd name="connsiteY23" fmla="*/ 176463 h 3577389"/>
              <a:gd name="connsiteX24" fmla="*/ 3481137 w 6272463"/>
              <a:gd name="connsiteY24" fmla="*/ 208547 h 3577389"/>
              <a:gd name="connsiteX25" fmla="*/ 3449053 w 6272463"/>
              <a:gd name="connsiteY25" fmla="*/ 240632 h 3577389"/>
              <a:gd name="connsiteX26" fmla="*/ 3352800 w 6272463"/>
              <a:gd name="connsiteY26" fmla="*/ 272716 h 3577389"/>
              <a:gd name="connsiteX27" fmla="*/ 3256548 w 6272463"/>
              <a:gd name="connsiteY27" fmla="*/ 320842 h 3577389"/>
              <a:gd name="connsiteX28" fmla="*/ 3031958 w 6272463"/>
              <a:gd name="connsiteY28" fmla="*/ 240632 h 3577389"/>
              <a:gd name="connsiteX29" fmla="*/ 2855495 w 6272463"/>
              <a:gd name="connsiteY29" fmla="*/ 160421 h 3577389"/>
              <a:gd name="connsiteX30" fmla="*/ 2743200 w 6272463"/>
              <a:gd name="connsiteY30" fmla="*/ 96253 h 3577389"/>
              <a:gd name="connsiteX31" fmla="*/ 2550695 w 6272463"/>
              <a:gd name="connsiteY31" fmla="*/ 32084 h 3577389"/>
              <a:gd name="connsiteX32" fmla="*/ 2438400 w 6272463"/>
              <a:gd name="connsiteY32" fmla="*/ 0 h 3577389"/>
              <a:gd name="connsiteX33" fmla="*/ 2005263 w 6272463"/>
              <a:gd name="connsiteY33" fmla="*/ 16042 h 3577389"/>
              <a:gd name="connsiteX34" fmla="*/ 1748590 w 6272463"/>
              <a:gd name="connsiteY34" fmla="*/ 128337 h 3577389"/>
              <a:gd name="connsiteX35" fmla="*/ 1716505 w 6272463"/>
              <a:gd name="connsiteY35" fmla="*/ 160421 h 3577389"/>
              <a:gd name="connsiteX36" fmla="*/ 1652337 w 6272463"/>
              <a:gd name="connsiteY36" fmla="*/ 176463 h 3577389"/>
              <a:gd name="connsiteX37" fmla="*/ 1540042 w 6272463"/>
              <a:gd name="connsiteY37" fmla="*/ 272716 h 3577389"/>
              <a:gd name="connsiteX38" fmla="*/ 1459832 w 6272463"/>
              <a:gd name="connsiteY38" fmla="*/ 368968 h 3577389"/>
              <a:gd name="connsiteX39" fmla="*/ 1443790 w 6272463"/>
              <a:gd name="connsiteY39" fmla="*/ 417095 h 3577389"/>
              <a:gd name="connsiteX40" fmla="*/ 1411705 w 6272463"/>
              <a:gd name="connsiteY40" fmla="*/ 465221 h 3577389"/>
              <a:gd name="connsiteX41" fmla="*/ 1379621 w 6272463"/>
              <a:gd name="connsiteY41" fmla="*/ 561474 h 3577389"/>
              <a:gd name="connsiteX42" fmla="*/ 1203158 w 6272463"/>
              <a:gd name="connsiteY42" fmla="*/ 529389 h 3577389"/>
              <a:gd name="connsiteX43" fmla="*/ 1138990 w 6272463"/>
              <a:gd name="connsiteY43" fmla="*/ 497305 h 3577389"/>
              <a:gd name="connsiteX44" fmla="*/ 1026695 w 6272463"/>
              <a:gd name="connsiteY44" fmla="*/ 465221 h 3577389"/>
              <a:gd name="connsiteX45" fmla="*/ 978569 w 6272463"/>
              <a:gd name="connsiteY45" fmla="*/ 449179 h 3577389"/>
              <a:gd name="connsiteX46" fmla="*/ 641684 w 6272463"/>
              <a:gd name="connsiteY46" fmla="*/ 465221 h 3577389"/>
              <a:gd name="connsiteX47" fmla="*/ 481263 w 6272463"/>
              <a:gd name="connsiteY47" fmla="*/ 561474 h 3577389"/>
              <a:gd name="connsiteX48" fmla="*/ 433137 w 6272463"/>
              <a:gd name="connsiteY48" fmla="*/ 593558 h 3577389"/>
              <a:gd name="connsiteX49" fmla="*/ 385011 w 6272463"/>
              <a:gd name="connsiteY49" fmla="*/ 625642 h 3577389"/>
              <a:gd name="connsiteX50" fmla="*/ 320842 w 6272463"/>
              <a:gd name="connsiteY50" fmla="*/ 673768 h 3577389"/>
              <a:gd name="connsiteX51" fmla="*/ 272716 w 6272463"/>
              <a:gd name="connsiteY51" fmla="*/ 737937 h 3577389"/>
              <a:gd name="connsiteX52" fmla="*/ 208548 w 6272463"/>
              <a:gd name="connsiteY52" fmla="*/ 834189 h 3577389"/>
              <a:gd name="connsiteX53" fmla="*/ 160421 w 6272463"/>
              <a:gd name="connsiteY53" fmla="*/ 882316 h 3577389"/>
              <a:gd name="connsiteX54" fmla="*/ 80211 w 6272463"/>
              <a:gd name="connsiteY54" fmla="*/ 1026695 h 3577389"/>
              <a:gd name="connsiteX55" fmla="*/ 48127 w 6272463"/>
              <a:gd name="connsiteY55" fmla="*/ 1138989 h 3577389"/>
              <a:gd name="connsiteX56" fmla="*/ 16042 w 6272463"/>
              <a:gd name="connsiteY56" fmla="*/ 1235242 h 3577389"/>
              <a:gd name="connsiteX57" fmla="*/ 32084 w 6272463"/>
              <a:gd name="connsiteY57" fmla="*/ 1491916 h 3577389"/>
              <a:gd name="connsiteX58" fmla="*/ 64169 w 6272463"/>
              <a:gd name="connsiteY58" fmla="*/ 1524000 h 3577389"/>
              <a:gd name="connsiteX59" fmla="*/ 128337 w 6272463"/>
              <a:gd name="connsiteY59" fmla="*/ 1604210 h 3577389"/>
              <a:gd name="connsiteX60" fmla="*/ 160421 w 6272463"/>
              <a:gd name="connsiteY60" fmla="*/ 1652337 h 3577389"/>
              <a:gd name="connsiteX61" fmla="*/ 240632 w 6272463"/>
              <a:gd name="connsiteY61" fmla="*/ 1732547 h 3577389"/>
              <a:gd name="connsiteX62" fmla="*/ 144379 w 6272463"/>
              <a:gd name="connsiteY62" fmla="*/ 1828800 h 3577389"/>
              <a:gd name="connsiteX63" fmla="*/ 64169 w 6272463"/>
              <a:gd name="connsiteY63" fmla="*/ 1925053 h 3577389"/>
              <a:gd name="connsiteX64" fmla="*/ 0 w 6272463"/>
              <a:gd name="connsiteY64" fmla="*/ 2053389 h 3577389"/>
              <a:gd name="connsiteX65" fmla="*/ 16042 w 6272463"/>
              <a:gd name="connsiteY65" fmla="*/ 2422358 h 3577389"/>
              <a:gd name="connsiteX66" fmla="*/ 32084 w 6272463"/>
              <a:gd name="connsiteY66" fmla="*/ 2486526 h 3577389"/>
              <a:gd name="connsiteX67" fmla="*/ 64169 w 6272463"/>
              <a:gd name="connsiteY67" fmla="*/ 2582779 h 3577389"/>
              <a:gd name="connsiteX68" fmla="*/ 128337 w 6272463"/>
              <a:gd name="connsiteY68" fmla="*/ 2711116 h 3577389"/>
              <a:gd name="connsiteX69" fmla="*/ 208548 w 6272463"/>
              <a:gd name="connsiteY69" fmla="*/ 2871537 h 3577389"/>
              <a:gd name="connsiteX70" fmla="*/ 304800 w 6272463"/>
              <a:gd name="connsiteY70" fmla="*/ 2967789 h 3577389"/>
              <a:gd name="connsiteX71" fmla="*/ 336884 w 6272463"/>
              <a:gd name="connsiteY71" fmla="*/ 2999874 h 3577389"/>
              <a:gd name="connsiteX72" fmla="*/ 417095 w 6272463"/>
              <a:gd name="connsiteY72" fmla="*/ 3015916 h 3577389"/>
              <a:gd name="connsiteX73" fmla="*/ 513348 w 6272463"/>
              <a:gd name="connsiteY73" fmla="*/ 3048000 h 3577389"/>
              <a:gd name="connsiteX74" fmla="*/ 818148 w 6272463"/>
              <a:gd name="connsiteY74" fmla="*/ 3080084 h 3577389"/>
              <a:gd name="connsiteX75" fmla="*/ 882316 w 6272463"/>
              <a:gd name="connsiteY75" fmla="*/ 3160295 h 3577389"/>
              <a:gd name="connsiteX76" fmla="*/ 978569 w 6272463"/>
              <a:gd name="connsiteY76" fmla="*/ 3288632 h 3577389"/>
              <a:gd name="connsiteX77" fmla="*/ 1074821 w 6272463"/>
              <a:gd name="connsiteY77" fmla="*/ 3352800 h 3577389"/>
              <a:gd name="connsiteX78" fmla="*/ 1219200 w 6272463"/>
              <a:gd name="connsiteY78" fmla="*/ 3400926 h 3577389"/>
              <a:gd name="connsiteX79" fmla="*/ 1315453 w 6272463"/>
              <a:gd name="connsiteY79" fmla="*/ 3433010 h 3577389"/>
              <a:gd name="connsiteX80" fmla="*/ 1363579 w 6272463"/>
              <a:gd name="connsiteY80" fmla="*/ 3449053 h 3577389"/>
              <a:gd name="connsiteX81" fmla="*/ 1475874 w 6272463"/>
              <a:gd name="connsiteY81" fmla="*/ 3465095 h 3577389"/>
              <a:gd name="connsiteX82" fmla="*/ 1860884 w 6272463"/>
              <a:gd name="connsiteY82" fmla="*/ 3449053 h 3577389"/>
              <a:gd name="connsiteX83" fmla="*/ 1925053 w 6272463"/>
              <a:gd name="connsiteY83" fmla="*/ 3433010 h 3577389"/>
              <a:gd name="connsiteX84" fmla="*/ 1989221 w 6272463"/>
              <a:gd name="connsiteY84" fmla="*/ 3400926 h 3577389"/>
              <a:gd name="connsiteX85" fmla="*/ 2085474 w 6272463"/>
              <a:gd name="connsiteY85" fmla="*/ 3336758 h 3577389"/>
              <a:gd name="connsiteX86" fmla="*/ 2133600 w 6272463"/>
              <a:gd name="connsiteY86" fmla="*/ 3256547 h 3577389"/>
              <a:gd name="connsiteX87" fmla="*/ 2181727 w 6272463"/>
              <a:gd name="connsiteY87" fmla="*/ 3240505 h 3577389"/>
              <a:gd name="connsiteX88" fmla="*/ 2229853 w 6272463"/>
              <a:gd name="connsiteY88" fmla="*/ 3272589 h 3577389"/>
              <a:gd name="connsiteX89" fmla="*/ 2294021 w 6272463"/>
              <a:gd name="connsiteY89" fmla="*/ 3320716 h 3577389"/>
              <a:gd name="connsiteX90" fmla="*/ 2374232 w 6272463"/>
              <a:gd name="connsiteY90" fmla="*/ 3352800 h 3577389"/>
              <a:gd name="connsiteX91" fmla="*/ 2534653 w 6272463"/>
              <a:gd name="connsiteY91" fmla="*/ 3465095 h 3577389"/>
              <a:gd name="connsiteX92" fmla="*/ 2662990 w 6272463"/>
              <a:gd name="connsiteY92" fmla="*/ 3529263 h 3577389"/>
              <a:gd name="connsiteX93" fmla="*/ 2807369 w 6272463"/>
              <a:gd name="connsiteY93" fmla="*/ 3561347 h 3577389"/>
              <a:gd name="connsiteX94" fmla="*/ 2855495 w 6272463"/>
              <a:gd name="connsiteY94" fmla="*/ 3577389 h 3577389"/>
              <a:gd name="connsiteX95" fmla="*/ 3561348 w 6272463"/>
              <a:gd name="connsiteY95" fmla="*/ 3561347 h 3577389"/>
              <a:gd name="connsiteX96" fmla="*/ 3625516 w 6272463"/>
              <a:gd name="connsiteY96" fmla="*/ 3545305 h 3577389"/>
              <a:gd name="connsiteX97" fmla="*/ 3737811 w 6272463"/>
              <a:gd name="connsiteY97" fmla="*/ 3513221 h 3577389"/>
              <a:gd name="connsiteX98" fmla="*/ 3785937 w 6272463"/>
              <a:gd name="connsiteY98" fmla="*/ 3497179 h 3577389"/>
              <a:gd name="connsiteX99" fmla="*/ 3866148 w 6272463"/>
              <a:gd name="connsiteY99" fmla="*/ 3433010 h 3577389"/>
              <a:gd name="connsiteX100" fmla="*/ 3914274 w 6272463"/>
              <a:gd name="connsiteY100" fmla="*/ 3400926 h 3577389"/>
              <a:gd name="connsiteX101" fmla="*/ 3946358 w 6272463"/>
              <a:gd name="connsiteY101" fmla="*/ 3352800 h 3577389"/>
              <a:gd name="connsiteX102" fmla="*/ 4283242 w 6272463"/>
              <a:gd name="connsiteY102" fmla="*/ 3288632 h 3577389"/>
              <a:gd name="connsiteX103" fmla="*/ 4395537 w 6272463"/>
              <a:gd name="connsiteY103" fmla="*/ 3304674 h 3577389"/>
              <a:gd name="connsiteX104" fmla="*/ 4523874 w 6272463"/>
              <a:gd name="connsiteY104" fmla="*/ 3320716 h 3577389"/>
              <a:gd name="connsiteX105" fmla="*/ 4620127 w 6272463"/>
              <a:gd name="connsiteY105" fmla="*/ 3336758 h 3577389"/>
              <a:gd name="connsiteX106" fmla="*/ 5117432 w 6272463"/>
              <a:gd name="connsiteY106" fmla="*/ 3304674 h 3577389"/>
              <a:gd name="connsiteX107" fmla="*/ 5165558 w 6272463"/>
              <a:gd name="connsiteY107" fmla="*/ 3288632 h 3577389"/>
              <a:gd name="connsiteX108" fmla="*/ 5358063 w 6272463"/>
              <a:gd name="connsiteY108" fmla="*/ 3128210 h 3577389"/>
              <a:gd name="connsiteX109" fmla="*/ 5486400 w 6272463"/>
              <a:gd name="connsiteY109" fmla="*/ 2919663 h 3577389"/>
              <a:gd name="connsiteX110" fmla="*/ 5518484 w 6272463"/>
              <a:gd name="connsiteY110" fmla="*/ 2871537 h 3577389"/>
              <a:gd name="connsiteX111" fmla="*/ 5566611 w 6272463"/>
              <a:gd name="connsiteY111" fmla="*/ 2711116 h 3577389"/>
              <a:gd name="connsiteX112" fmla="*/ 5550569 w 6272463"/>
              <a:gd name="connsiteY112" fmla="*/ 2518610 h 3577389"/>
              <a:gd name="connsiteX113" fmla="*/ 5727032 w 6272463"/>
              <a:gd name="connsiteY113" fmla="*/ 2502568 h 3577389"/>
              <a:gd name="connsiteX114" fmla="*/ 5871411 w 6272463"/>
              <a:gd name="connsiteY114" fmla="*/ 2486526 h 3577389"/>
              <a:gd name="connsiteX115" fmla="*/ 6063916 w 6272463"/>
              <a:gd name="connsiteY115" fmla="*/ 2454442 h 3577389"/>
              <a:gd name="connsiteX116" fmla="*/ 6112042 w 6272463"/>
              <a:gd name="connsiteY116" fmla="*/ 2438400 h 3577389"/>
              <a:gd name="connsiteX117" fmla="*/ 6144127 w 6272463"/>
              <a:gd name="connsiteY117" fmla="*/ 2390274 h 3577389"/>
              <a:gd name="connsiteX118" fmla="*/ 6192253 w 6272463"/>
              <a:gd name="connsiteY118" fmla="*/ 2358189 h 3577389"/>
              <a:gd name="connsiteX119" fmla="*/ 6208295 w 6272463"/>
              <a:gd name="connsiteY119" fmla="*/ 2310063 h 3577389"/>
              <a:gd name="connsiteX120" fmla="*/ 6240379 w 6272463"/>
              <a:gd name="connsiteY120" fmla="*/ 2261937 h 3577389"/>
              <a:gd name="connsiteX121" fmla="*/ 6256421 w 6272463"/>
              <a:gd name="connsiteY121" fmla="*/ 2117558 h 3577389"/>
              <a:gd name="connsiteX122" fmla="*/ 6272463 w 6272463"/>
              <a:gd name="connsiteY122" fmla="*/ 2005263 h 3577389"/>
              <a:gd name="connsiteX123" fmla="*/ 6208295 w 6272463"/>
              <a:gd name="connsiteY123" fmla="*/ 1620253 h 3577389"/>
              <a:gd name="connsiteX124" fmla="*/ 6192253 w 6272463"/>
              <a:gd name="connsiteY124" fmla="*/ 1572126 h 3577389"/>
              <a:gd name="connsiteX125" fmla="*/ 6160169 w 6272463"/>
              <a:gd name="connsiteY125" fmla="*/ 1524000 h 3577389"/>
              <a:gd name="connsiteX126" fmla="*/ 6128084 w 6272463"/>
              <a:gd name="connsiteY126" fmla="*/ 1443789 h 3577389"/>
              <a:gd name="connsiteX127" fmla="*/ 6015790 w 6272463"/>
              <a:gd name="connsiteY127" fmla="*/ 1299410 h 3577389"/>
              <a:gd name="connsiteX128" fmla="*/ 5967663 w 6272463"/>
              <a:gd name="connsiteY128" fmla="*/ 1235242 h 3577389"/>
              <a:gd name="connsiteX129" fmla="*/ 5887453 w 6272463"/>
              <a:gd name="connsiteY129" fmla="*/ 1203158 h 3577389"/>
              <a:gd name="connsiteX130" fmla="*/ 5791200 w 6272463"/>
              <a:gd name="connsiteY130" fmla="*/ 1171074 h 3577389"/>
              <a:gd name="connsiteX131" fmla="*/ 5775158 w 6272463"/>
              <a:gd name="connsiteY131" fmla="*/ 1122947 h 3577389"/>
              <a:gd name="connsiteX132" fmla="*/ 5919537 w 6272463"/>
              <a:gd name="connsiteY132" fmla="*/ 1058779 h 3577389"/>
              <a:gd name="connsiteX133" fmla="*/ 5967663 w 6272463"/>
              <a:gd name="connsiteY133" fmla="*/ 1042737 h 3577389"/>
              <a:gd name="connsiteX134" fmla="*/ 6015790 w 6272463"/>
              <a:gd name="connsiteY134" fmla="*/ 1026695 h 3577389"/>
              <a:gd name="connsiteX135" fmla="*/ 6047874 w 6272463"/>
              <a:gd name="connsiteY135" fmla="*/ 994610 h 3577389"/>
              <a:gd name="connsiteX136" fmla="*/ 6079958 w 6272463"/>
              <a:gd name="connsiteY136" fmla="*/ 946484 h 3577389"/>
              <a:gd name="connsiteX137" fmla="*/ 6128084 w 6272463"/>
              <a:gd name="connsiteY137" fmla="*/ 914400 h 3577389"/>
              <a:gd name="connsiteX138" fmla="*/ 6240379 w 6272463"/>
              <a:gd name="connsiteY138" fmla="*/ 786063 h 3577389"/>
              <a:gd name="connsiteX139" fmla="*/ 6240379 w 6272463"/>
              <a:gd name="connsiteY139" fmla="*/ 770021 h 357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272463" h="3577389">
                <a:moveTo>
                  <a:pt x="6272463" y="834189"/>
                </a:moveTo>
                <a:cubicBezTo>
                  <a:pt x="6271487" y="828334"/>
                  <a:pt x="6251640" y="693475"/>
                  <a:pt x="6240379" y="673768"/>
                </a:cubicBezTo>
                <a:cubicBezTo>
                  <a:pt x="6229123" y="654070"/>
                  <a:pt x="6206777" y="643070"/>
                  <a:pt x="6192253" y="625642"/>
                </a:cubicBezTo>
                <a:cubicBezTo>
                  <a:pt x="6179910" y="610831"/>
                  <a:pt x="6172716" y="592155"/>
                  <a:pt x="6160169" y="577516"/>
                </a:cubicBezTo>
                <a:cubicBezTo>
                  <a:pt x="6140483" y="554549"/>
                  <a:pt x="6112779" y="538516"/>
                  <a:pt x="6096000" y="513347"/>
                </a:cubicBezTo>
                <a:cubicBezTo>
                  <a:pt x="6074611" y="481263"/>
                  <a:pt x="6059098" y="444361"/>
                  <a:pt x="6031832" y="417095"/>
                </a:cubicBezTo>
                <a:cubicBezTo>
                  <a:pt x="5988023" y="373286"/>
                  <a:pt x="5932121" y="308994"/>
                  <a:pt x="5871411" y="288758"/>
                </a:cubicBezTo>
                <a:lnTo>
                  <a:pt x="5823284" y="272716"/>
                </a:lnTo>
                <a:cubicBezTo>
                  <a:pt x="5690342" y="184087"/>
                  <a:pt x="5764441" y="217899"/>
                  <a:pt x="5598695" y="176463"/>
                </a:cubicBezTo>
                <a:cubicBezTo>
                  <a:pt x="5475706" y="181810"/>
                  <a:pt x="5352470" y="183063"/>
                  <a:pt x="5229727" y="192505"/>
                </a:cubicBezTo>
                <a:cubicBezTo>
                  <a:pt x="5212867" y="193802"/>
                  <a:pt x="5198005" y="204446"/>
                  <a:pt x="5181600" y="208547"/>
                </a:cubicBezTo>
                <a:cubicBezTo>
                  <a:pt x="5133384" y="220601"/>
                  <a:pt x="5046438" y="229140"/>
                  <a:pt x="5005137" y="256674"/>
                </a:cubicBezTo>
                <a:cubicBezTo>
                  <a:pt x="4894814" y="330222"/>
                  <a:pt x="4945466" y="308648"/>
                  <a:pt x="4860758" y="336884"/>
                </a:cubicBezTo>
                <a:cubicBezTo>
                  <a:pt x="4850063" y="352926"/>
                  <a:pt x="4847954" y="385010"/>
                  <a:pt x="4828674" y="385010"/>
                </a:cubicBezTo>
                <a:cubicBezTo>
                  <a:pt x="4805987" y="385010"/>
                  <a:pt x="4794476" y="354792"/>
                  <a:pt x="4780548" y="336884"/>
                </a:cubicBezTo>
                <a:cubicBezTo>
                  <a:pt x="4756874" y="306446"/>
                  <a:pt x="4752960" y="252826"/>
                  <a:pt x="4716379" y="240632"/>
                </a:cubicBezTo>
                <a:lnTo>
                  <a:pt x="4620127" y="208547"/>
                </a:lnTo>
                <a:cubicBezTo>
                  <a:pt x="4604085" y="203199"/>
                  <a:pt x="4588405" y="196606"/>
                  <a:pt x="4572000" y="192505"/>
                </a:cubicBezTo>
                <a:cubicBezTo>
                  <a:pt x="4550611" y="187158"/>
                  <a:pt x="4529451" y="180787"/>
                  <a:pt x="4507832" y="176463"/>
                </a:cubicBezTo>
                <a:cubicBezTo>
                  <a:pt x="4423296" y="159556"/>
                  <a:pt x="4371960" y="156208"/>
                  <a:pt x="4283242" y="144379"/>
                </a:cubicBezTo>
                <a:cubicBezTo>
                  <a:pt x="4054923" y="113937"/>
                  <a:pt x="4271016" y="134223"/>
                  <a:pt x="3898232" y="112295"/>
                </a:cubicBezTo>
                <a:cubicBezTo>
                  <a:pt x="3801979" y="117642"/>
                  <a:pt x="3705441" y="119197"/>
                  <a:pt x="3609474" y="128337"/>
                </a:cubicBezTo>
                <a:cubicBezTo>
                  <a:pt x="3592640" y="129940"/>
                  <a:pt x="3575848" y="135679"/>
                  <a:pt x="3561348" y="144379"/>
                </a:cubicBezTo>
                <a:cubicBezTo>
                  <a:pt x="3548379" y="152161"/>
                  <a:pt x="3541074" y="167015"/>
                  <a:pt x="3529263" y="176463"/>
                </a:cubicBezTo>
                <a:cubicBezTo>
                  <a:pt x="3514208" y="188507"/>
                  <a:pt x="3496192" y="196503"/>
                  <a:pt x="3481137" y="208547"/>
                </a:cubicBezTo>
                <a:cubicBezTo>
                  <a:pt x="3469327" y="217995"/>
                  <a:pt x="3462581" y="233868"/>
                  <a:pt x="3449053" y="240632"/>
                </a:cubicBezTo>
                <a:cubicBezTo>
                  <a:pt x="3418804" y="255757"/>
                  <a:pt x="3352800" y="272716"/>
                  <a:pt x="3352800" y="272716"/>
                </a:cubicBezTo>
                <a:cubicBezTo>
                  <a:pt x="3335567" y="284205"/>
                  <a:pt x="3283530" y="324993"/>
                  <a:pt x="3256548" y="320842"/>
                </a:cubicBezTo>
                <a:cubicBezTo>
                  <a:pt x="3114508" y="298990"/>
                  <a:pt x="3128376" y="283485"/>
                  <a:pt x="3031958" y="240632"/>
                </a:cubicBezTo>
                <a:cubicBezTo>
                  <a:pt x="2922019" y="191770"/>
                  <a:pt x="2973049" y="225728"/>
                  <a:pt x="2855495" y="160421"/>
                </a:cubicBezTo>
                <a:cubicBezTo>
                  <a:pt x="2791047" y="124617"/>
                  <a:pt x="2820179" y="125120"/>
                  <a:pt x="2743200" y="96253"/>
                </a:cubicBezTo>
                <a:cubicBezTo>
                  <a:pt x="2679867" y="72503"/>
                  <a:pt x="2614863" y="53474"/>
                  <a:pt x="2550695" y="32084"/>
                </a:cubicBezTo>
                <a:cubicBezTo>
                  <a:pt x="2481655" y="9070"/>
                  <a:pt x="2518971" y="20142"/>
                  <a:pt x="2438400" y="0"/>
                </a:cubicBezTo>
                <a:cubicBezTo>
                  <a:pt x="2294021" y="5347"/>
                  <a:pt x="2149148" y="2962"/>
                  <a:pt x="2005263" y="16042"/>
                </a:cubicBezTo>
                <a:cubicBezTo>
                  <a:pt x="1952407" y="20847"/>
                  <a:pt x="1762282" y="114646"/>
                  <a:pt x="1748590" y="128337"/>
                </a:cubicBezTo>
                <a:cubicBezTo>
                  <a:pt x="1737895" y="139032"/>
                  <a:pt x="1730033" y="153657"/>
                  <a:pt x="1716505" y="160421"/>
                </a:cubicBezTo>
                <a:cubicBezTo>
                  <a:pt x="1696785" y="170281"/>
                  <a:pt x="1673726" y="171116"/>
                  <a:pt x="1652337" y="176463"/>
                </a:cubicBezTo>
                <a:cubicBezTo>
                  <a:pt x="1608795" y="205491"/>
                  <a:pt x="1571163" y="226035"/>
                  <a:pt x="1540042" y="272716"/>
                </a:cubicBezTo>
                <a:cubicBezTo>
                  <a:pt x="1495374" y="339719"/>
                  <a:pt x="1521591" y="307209"/>
                  <a:pt x="1459832" y="368968"/>
                </a:cubicBezTo>
                <a:cubicBezTo>
                  <a:pt x="1454485" y="385010"/>
                  <a:pt x="1451352" y="401970"/>
                  <a:pt x="1443790" y="417095"/>
                </a:cubicBezTo>
                <a:cubicBezTo>
                  <a:pt x="1435168" y="434340"/>
                  <a:pt x="1419536" y="447602"/>
                  <a:pt x="1411705" y="465221"/>
                </a:cubicBezTo>
                <a:cubicBezTo>
                  <a:pt x="1397969" y="496126"/>
                  <a:pt x="1379621" y="561474"/>
                  <a:pt x="1379621" y="561474"/>
                </a:cubicBezTo>
                <a:cubicBezTo>
                  <a:pt x="1338623" y="555617"/>
                  <a:pt x="1249709" y="546846"/>
                  <a:pt x="1203158" y="529389"/>
                </a:cubicBezTo>
                <a:cubicBezTo>
                  <a:pt x="1180767" y="520992"/>
                  <a:pt x="1160970" y="506725"/>
                  <a:pt x="1138990" y="497305"/>
                </a:cubicBezTo>
                <a:cubicBezTo>
                  <a:pt x="1100528" y="480822"/>
                  <a:pt x="1067395" y="476850"/>
                  <a:pt x="1026695" y="465221"/>
                </a:cubicBezTo>
                <a:cubicBezTo>
                  <a:pt x="1010436" y="460576"/>
                  <a:pt x="994611" y="454526"/>
                  <a:pt x="978569" y="449179"/>
                </a:cubicBezTo>
                <a:cubicBezTo>
                  <a:pt x="866274" y="454526"/>
                  <a:pt x="753305" y="451827"/>
                  <a:pt x="641684" y="465221"/>
                </a:cubicBezTo>
                <a:cubicBezTo>
                  <a:pt x="611605" y="468830"/>
                  <a:pt x="486832" y="557761"/>
                  <a:pt x="481263" y="561474"/>
                </a:cubicBezTo>
                <a:lnTo>
                  <a:pt x="433137" y="593558"/>
                </a:lnTo>
                <a:cubicBezTo>
                  <a:pt x="417095" y="604253"/>
                  <a:pt x="400435" y="614074"/>
                  <a:pt x="385011" y="625642"/>
                </a:cubicBezTo>
                <a:cubicBezTo>
                  <a:pt x="363621" y="641684"/>
                  <a:pt x="339748" y="654862"/>
                  <a:pt x="320842" y="673768"/>
                </a:cubicBezTo>
                <a:cubicBezTo>
                  <a:pt x="301936" y="692674"/>
                  <a:pt x="288049" y="716033"/>
                  <a:pt x="272716" y="737937"/>
                </a:cubicBezTo>
                <a:cubicBezTo>
                  <a:pt x="250603" y="769527"/>
                  <a:pt x="235814" y="806923"/>
                  <a:pt x="208548" y="834189"/>
                </a:cubicBezTo>
                <a:cubicBezTo>
                  <a:pt x="192506" y="850231"/>
                  <a:pt x="174033" y="864166"/>
                  <a:pt x="160421" y="882316"/>
                </a:cubicBezTo>
                <a:cubicBezTo>
                  <a:pt x="145980" y="901570"/>
                  <a:pt x="90967" y="997117"/>
                  <a:pt x="80211" y="1026695"/>
                </a:cubicBezTo>
                <a:cubicBezTo>
                  <a:pt x="66907" y="1063280"/>
                  <a:pt x="59576" y="1101781"/>
                  <a:pt x="48127" y="1138989"/>
                </a:cubicBezTo>
                <a:cubicBezTo>
                  <a:pt x="38181" y="1171313"/>
                  <a:pt x="16042" y="1235242"/>
                  <a:pt x="16042" y="1235242"/>
                </a:cubicBezTo>
                <a:cubicBezTo>
                  <a:pt x="21389" y="1320800"/>
                  <a:pt x="17991" y="1407357"/>
                  <a:pt x="32084" y="1491916"/>
                </a:cubicBezTo>
                <a:cubicBezTo>
                  <a:pt x="34571" y="1506835"/>
                  <a:pt x="56387" y="1511031"/>
                  <a:pt x="64169" y="1524000"/>
                </a:cubicBezTo>
                <a:cubicBezTo>
                  <a:pt x="115828" y="1610097"/>
                  <a:pt x="32483" y="1540307"/>
                  <a:pt x="128337" y="1604210"/>
                </a:cubicBezTo>
                <a:cubicBezTo>
                  <a:pt x="139032" y="1620252"/>
                  <a:pt x="146788" y="1638704"/>
                  <a:pt x="160421" y="1652337"/>
                </a:cubicBezTo>
                <a:cubicBezTo>
                  <a:pt x="267371" y="1759287"/>
                  <a:pt x="155073" y="1604208"/>
                  <a:pt x="240632" y="1732547"/>
                </a:cubicBezTo>
                <a:cubicBezTo>
                  <a:pt x="155910" y="1789029"/>
                  <a:pt x="223972" y="1735942"/>
                  <a:pt x="144379" y="1828800"/>
                </a:cubicBezTo>
                <a:cubicBezTo>
                  <a:pt x="93457" y="1888209"/>
                  <a:pt x="99627" y="1860047"/>
                  <a:pt x="64169" y="1925053"/>
                </a:cubicBezTo>
                <a:cubicBezTo>
                  <a:pt x="41266" y="1967041"/>
                  <a:pt x="0" y="2053389"/>
                  <a:pt x="0" y="2053389"/>
                </a:cubicBezTo>
                <a:cubicBezTo>
                  <a:pt x="5347" y="2176379"/>
                  <a:pt x="6948" y="2299588"/>
                  <a:pt x="16042" y="2422358"/>
                </a:cubicBezTo>
                <a:cubicBezTo>
                  <a:pt x="17671" y="2444345"/>
                  <a:pt x="25749" y="2465408"/>
                  <a:pt x="32084" y="2486526"/>
                </a:cubicBezTo>
                <a:cubicBezTo>
                  <a:pt x="41802" y="2518920"/>
                  <a:pt x="45409" y="2554639"/>
                  <a:pt x="64169" y="2582779"/>
                </a:cubicBezTo>
                <a:cubicBezTo>
                  <a:pt x="106972" y="2646983"/>
                  <a:pt x="96941" y="2624776"/>
                  <a:pt x="128337" y="2711116"/>
                </a:cubicBezTo>
                <a:cubicBezTo>
                  <a:pt x="163325" y="2807335"/>
                  <a:pt x="144517" y="2800392"/>
                  <a:pt x="208548" y="2871537"/>
                </a:cubicBezTo>
                <a:cubicBezTo>
                  <a:pt x="238901" y="2905263"/>
                  <a:pt x="272716" y="2935705"/>
                  <a:pt x="304800" y="2967789"/>
                </a:cubicBezTo>
                <a:cubicBezTo>
                  <a:pt x="315495" y="2978484"/>
                  <a:pt x="322053" y="2996908"/>
                  <a:pt x="336884" y="2999874"/>
                </a:cubicBezTo>
                <a:cubicBezTo>
                  <a:pt x="363621" y="3005221"/>
                  <a:pt x="390789" y="3008742"/>
                  <a:pt x="417095" y="3015916"/>
                </a:cubicBezTo>
                <a:cubicBezTo>
                  <a:pt x="449723" y="3024814"/>
                  <a:pt x="479714" y="3044460"/>
                  <a:pt x="513348" y="3048000"/>
                </a:cubicBezTo>
                <a:lnTo>
                  <a:pt x="818148" y="3080084"/>
                </a:lnTo>
                <a:cubicBezTo>
                  <a:pt x="839537" y="3106821"/>
                  <a:pt x="862177" y="3132604"/>
                  <a:pt x="882316" y="3160295"/>
                </a:cubicBezTo>
                <a:cubicBezTo>
                  <a:pt x="908861" y="3196794"/>
                  <a:pt x="937266" y="3257655"/>
                  <a:pt x="978569" y="3288632"/>
                </a:cubicBezTo>
                <a:cubicBezTo>
                  <a:pt x="1009417" y="3311768"/>
                  <a:pt x="1038240" y="3340606"/>
                  <a:pt x="1074821" y="3352800"/>
                </a:cubicBezTo>
                <a:lnTo>
                  <a:pt x="1219200" y="3400926"/>
                </a:lnTo>
                <a:lnTo>
                  <a:pt x="1315453" y="3433010"/>
                </a:lnTo>
                <a:cubicBezTo>
                  <a:pt x="1331495" y="3438358"/>
                  <a:pt x="1346839" y="3446662"/>
                  <a:pt x="1363579" y="3449053"/>
                </a:cubicBezTo>
                <a:lnTo>
                  <a:pt x="1475874" y="3465095"/>
                </a:lnTo>
                <a:cubicBezTo>
                  <a:pt x="1604211" y="3459748"/>
                  <a:pt x="1732762" y="3458205"/>
                  <a:pt x="1860884" y="3449053"/>
                </a:cubicBezTo>
                <a:cubicBezTo>
                  <a:pt x="1882876" y="3447482"/>
                  <a:pt x="1904409" y="3440752"/>
                  <a:pt x="1925053" y="3433010"/>
                </a:cubicBezTo>
                <a:cubicBezTo>
                  <a:pt x="1947444" y="3424613"/>
                  <a:pt x="1968715" y="3413230"/>
                  <a:pt x="1989221" y="3400926"/>
                </a:cubicBezTo>
                <a:cubicBezTo>
                  <a:pt x="2022286" y="3381087"/>
                  <a:pt x="2085474" y="3336758"/>
                  <a:pt x="2085474" y="3336758"/>
                </a:cubicBezTo>
                <a:cubicBezTo>
                  <a:pt x="2098092" y="3298904"/>
                  <a:pt x="2096900" y="3278567"/>
                  <a:pt x="2133600" y="3256547"/>
                </a:cubicBezTo>
                <a:cubicBezTo>
                  <a:pt x="2148100" y="3247847"/>
                  <a:pt x="2165685" y="3245852"/>
                  <a:pt x="2181727" y="3240505"/>
                </a:cubicBezTo>
                <a:cubicBezTo>
                  <a:pt x="2197769" y="3251200"/>
                  <a:pt x="2214164" y="3261383"/>
                  <a:pt x="2229853" y="3272589"/>
                </a:cubicBezTo>
                <a:cubicBezTo>
                  <a:pt x="2251610" y="3288130"/>
                  <a:pt x="2270649" y="3307731"/>
                  <a:pt x="2294021" y="3320716"/>
                </a:cubicBezTo>
                <a:cubicBezTo>
                  <a:pt x="2319194" y="3334701"/>
                  <a:pt x="2347495" y="3342105"/>
                  <a:pt x="2374232" y="3352800"/>
                </a:cubicBezTo>
                <a:cubicBezTo>
                  <a:pt x="2486074" y="3464643"/>
                  <a:pt x="2426465" y="3438048"/>
                  <a:pt x="2534653" y="3465095"/>
                </a:cubicBezTo>
                <a:cubicBezTo>
                  <a:pt x="2577432" y="3486484"/>
                  <a:pt x="2616090" y="3519883"/>
                  <a:pt x="2662990" y="3529263"/>
                </a:cubicBezTo>
                <a:cubicBezTo>
                  <a:pt x="2718121" y="3540289"/>
                  <a:pt x="2754509" y="3546244"/>
                  <a:pt x="2807369" y="3561347"/>
                </a:cubicBezTo>
                <a:cubicBezTo>
                  <a:pt x="2823628" y="3565992"/>
                  <a:pt x="2839453" y="3572042"/>
                  <a:pt x="2855495" y="3577389"/>
                </a:cubicBezTo>
                <a:lnTo>
                  <a:pt x="3561348" y="3561347"/>
                </a:lnTo>
                <a:cubicBezTo>
                  <a:pt x="3583377" y="3560429"/>
                  <a:pt x="3604245" y="3551106"/>
                  <a:pt x="3625516" y="3545305"/>
                </a:cubicBezTo>
                <a:cubicBezTo>
                  <a:pt x="3663074" y="3535062"/>
                  <a:pt x="3700523" y="3524407"/>
                  <a:pt x="3737811" y="3513221"/>
                </a:cubicBezTo>
                <a:cubicBezTo>
                  <a:pt x="3754008" y="3508362"/>
                  <a:pt x="3770812" y="3504741"/>
                  <a:pt x="3785937" y="3497179"/>
                </a:cubicBezTo>
                <a:cubicBezTo>
                  <a:pt x="3851771" y="3464262"/>
                  <a:pt x="3816411" y="3472800"/>
                  <a:pt x="3866148" y="3433010"/>
                </a:cubicBezTo>
                <a:cubicBezTo>
                  <a:pt x="3881203" y="3420966"/>
                  <a:pt x="3898232" y="3411621"/>
                  <a:pt x="3914274" y="3400926"/>
                </a:cubicBezTo>
                <a:cubicBezTo>
                  <a:pt x="3924969" y="3384884"/>
                  <a:pt x="3934015" y="3367611"/>
                  <a:pt x="3946358" y="3352800"/>
                </a:cubicBezTo>
                <a:cubicBezTo>
                  <a:pt x="4042327" y="3237637"/>
                  <a:pt x="4058188" y="3301135"/>
                  <a:pt x="4283242" y="3288632"/>
                </a:cubicBezTo>
                <a:lnTo>
                  <a:pt x="4395537" y="3304674"/>
                </a:lnTo>
                <a:lnTo>
                  <a:pt x="4523874" y="3320716"/>
                </a:lnTo>
                <a:cubicBezTo>
                  <a:pt x="4556074" y="3325316"/>
                  <a:pt x="4588043" y="3331411"/>
                  <a:pt x="4620127" y="3336758"/>
                </a:cubicBezTo>
                <a:cubicBezTo>
                  <a:pt x="4785895" y="3326063"/>
                  <a:pt x="4951962" y="3319274"/>
                  <a:pt x="5117432" y="3304674"/>
                </a:cubicBezTo>
                <a:cubicBezTo>
                  <a:pt x="5134276" y="3303188"/>
                  <a:pt x="5150433" y="3296194"/>
                  <a:pt x="5165558" y="3288632"/>
                </a:cubicBezTo>
                <a:cubicBezTo>
                  <a:pt x="5239037" y="3251892"/>
                  <a:pt x="5312215" y="3196982"/>
                  <a:pt x="5358063" y="3128210"/>
                </a:cubicBezTo>
                <a:cubicBezTo>
                  <a:pt x="5607735" y="2753705"/>
                  <a:pt x="5370502" y="3122486"/>
                  <a:pt x="5486400" y="2919663"/>
                </a:cubicBezTo>
                <a:cubicBezTo>
                  <a:pt x="5495966" y="2902923"/>
                  <a:pt x="5510654" y="2889155"/>
                  <a:pt x="5518484" y="2871537"/>
                </a:cubicBezTo>
                <a:cubicBezTo>
                  <a:pt x="5540804" y="2821318"/>
                  <a:pt x="5553278" y="2764448"/>
                  <a:pt x="5566611" y="2711116"/>
                </a:cubicBezTo>
                <a:cubicBezTo>
                  <a:pt x="5561264" y="2646947"/>
                  <a:pt x="5511309" y="2569648"/>
                  <a:pt x="5550569" y="2518610"/>
                </a:cubicBezTo>
                <a:cubicBezTo>
                  <a:pt x="5586581" y="2471795"/>
                  <a:pt x="5668262" y="2508445"/>
                  <a:pt x="5727032" y="2502568"/>
                </a:cubicBezTo>
                <a:cubicBezTo>
                  <a:pt x="5775214" y="2497750"/>
                  <a:pt x="5823362" y="2492532"/>
                  <a:pt x="5871411" y="2486526"/>
                </a:cubicBezTo>
                <a:cubicBezTo>
                  <a:pt x="5925738" y="2479735"/>
                  <a:pt x="6007894" y="2468447"/>
                  <a:pt x="6063916" y="2454442"/>
                </a:cubicBezTo>
                <a:cubicBezTo>
                  <a:pt x="6080321" y="2450341"/>
                  <a:pt x="6096000" y="2443747"/>
                  <a:pt x="6112042" y="2438400"/>
                </a:cubicBezTo>
                <a:cubicBezTo>
                  <a:pt x="6122737" y="2422358"/>
                  <a:pt x="6130494" y="2403907"/>
                  <a:pt x="6144127" y="2390274"/>
                </a:cubicBezTo>
                <a:cubicBezTo>
                  <a:pt x="6157760" y="2376641"/>
                  <a:pt x="6180209" y="2373244"/>
                  <a:pt x="6192253" y="2358189"/>
                </a:cubicBezTo>
                <a:cubicBezTo>
                  <a:pt x="6202816" y="2344985"/>
                  <a:pt x="6200733" y="2325188"/>
                  <a:pt x="6208295" y="2310063"/>
                </a:cubicBezTo>
                <a:cubicBezTo>
                  <a:pt x="6216917" y="2292818"/>
                  <a:pt x="6229684" y="2277979"/>
                  <a:pt x="6240379" y="2261937"/>
                </a:cubicBezTo>
                <a:cubicBezTo>
                  <a:pt x="6245726" y="2213811"/>
                  <a:pt x="6250415" y="2165607"/>
                  <a:pt x="6256421" y="2117558"/>
                </a:cubicBezTo>
                <a:cubicBezTo>
                  <a:pt x="6261111" y="2080038"/>
                  <a:pt x="6272463" y="2043075"/>
                  <a:pt x="6272463" y="2005263"/>
                </a:cubicBezTo>
                <a:cubicBezTo>
                  <a:pt x="6272463" y="1772264"/>
                  <a:pt x="6269589" y="1804137"/>
                  <a:pt x="6208295" y="1620253"/>
                </a:cubicBezTo>
                <a:cubicBezTo>
                  <a:pt x="6202948" y="1604211"/>
                  <a:pt x="6201633" y="1586196"/>
                  <a:pt x="6192253" y="1572126"/>
                </a:cubicBezTo>
                <a:cubicBezTo>
                  <a:pt x="6181558" y="1556084"/>
                  <a:pt x="6168791" y="1541245"/>
                  <a:pt x="6160169" y="1524000"/>
                </a:cubicBezTo>
                <a:cubicBezTo>
                  <a:pt x="6147291" y="1498243"/>
                  <a:pt x="6143656" y="1468012"/>
                  <a:pt x="6128084" y="1443789"/>
                </a:cubicBezTo>
                <a:cubicBezTo>
                  <a:pt x="6095114" y="1392503"/>
                  <a:pt x="6052964" y="1347736"/>
                  <a:pt x="6015790" y="1299410"/>
                </a:cubicBezTo>
                <a:cubicBezTo>
                  <a:pt x="5999488" y="1278218"/>
                  <a:pt x="5992488" y="1245172"/>
                  <a:pt x="5967663" y="1235242"/>
                </a:cubicBezTo>
                <a:cubicBezTo>
                  <a:pt x="5940926" y="1224547"/>
                  <a:pt x="5914516" y="1212999"/>
                  <a:pt x="5887453" y="1203158"/>
                </a:cubicBezTo>
                <a:cubicBezTo>
                  <a:pt x="5855669" y="1191600"/>
                  <a:pt x="5791200" y="1171074"/>
                  <a:pt x="5791200" y="1171074"/>
                </a:cubicBezTo>
                <a:cubicBezTo>
                  <a:pt x="5785853" y="1155032"/>
                  <a:pt x="5768878" y="1138648"/>
                  <a:pt x="5775158" y="1122947"/>
                </a:cubicBezTo>
                <a:cubicBezTo>
                  <a:pt x="5786891" y="1093614"/>
                  <a:pt x="5918192" y="1059227"/>
                  <a:pt x="5919537" y="1058779"/>
                </a:cubicBezTo>
                <a:lnTo>
                  <a:pt x="5967663" y="1042737"/>
                </a:lnTo>
                <a:lnTo>
                  <a:pt x="6015790" y="1026695"/>
                </a:lnTo>
                <a:cubicBezTo>
                  <a:pt x="6026485" y="1016000"/>
                  <a:pt x="6038426" y="1006421"/>
                  <a:pt x="6047874" y="994610"/>
                </a:cubicBezTo>
                <a:cubicBezTo>
                  <a:pt x="6059918" y="979555"/>
                  <a:pt x="6066325" y="960117"/>
                  <a:pt x="6079958" y="946484"/>
                </a:cubicBezTo>
                <a:cubicBezTo>
                  <a:pt x="6093591" y="932851"/>
                  <a:pt x="6113574" y="927096"/>
                  <a:pt x="6128084" y="914400"/>
                </a:cubicBezTo>
                <a:cubicBezTo>
                  <a:pt x="6165253" y="881877"/>
                  <a:pt x="6216219" y="834383"/>
                  <a:pt x="6240379" y="786063"/>
                </a:cubicBezTo>
                <a:cubicBezTo>
                  <a:pt x="6242770" y="781280"/>
                  <a:pt x="6240379" y="775368"/>
                  <a:pt x="6240379" y="770021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94068" y="1197438"/>
            <a:ext cx="48126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   </a:t>
            </a:r>
            <a:r>
              <a:rPr lang="en-US" sz="4000" b="1" dirty="0" err="1" smtClean="0">
                <a:solidFill>
                  <a:srgbClr val="FF0000"/>
                </a:solidFill>
              </a:rPr>
              <a:t>Kamalakda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qizil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zarg‘aldoq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sariq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yashil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havorang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ko‘k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binafsha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ranglarni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ko‘ramiz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4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2829"/>
            <a:ext cx="12357463" cy="68546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016137"/>
            <a:ext cx="1959429" cy="1841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9714" y="440376"/>
            <a:ext cx="1041616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</a:rPr>
              <a:t>  </a:t>
            </a:r>
            <a:r>
              <a:rPr lang="en-US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Issiqlik</a:t>
            </a:r>
            <a:r>
              <a:rPr lang="en-US" sz="4800" b="1" dirty="0" smtClean="0">
                <a:solidFill>
                  <a:srgbClr val="C00000"/>
                </a:solidFill>
              </a:rPr>
              <a:t>- </a:t>
            </a:r>
            <a:r>
              <a:rPr lang="en-US" sz="4400" b="1" dirty="0" err="1" smtClean="0">
                <a:solidFill>
                  <a:srgbClr val="006600"/>
                </a:solidFill>
              </a:rPr>
              <a:t>hech</a:t>
            </a:r>
            <a:r>
              <a:rPr lang="en-US" sz="4800" b="1" dirty="0" smtClean="0">
                <a:solidFill>
                  <a:srgbClr val="006600"/>
                </a:solidFill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</a:rPr>
              <a:t>qanday</a:t>
            </a:r>
            <a:r>
              <a:rPr lang="en-US" sz="4400" b="1" dirty="0" smtClean="0">
                <a:solidFill>
                  <a:srgbClr val="006600"/>
                </a:solidFill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</a:rPr>
              <a:t>ish</a:t>
            </a:r>
            <a:r>
              <a:rPr lang="en-US" sz="4400" b="1" dirty="0" smtClean="0">
                <a:solidFill>
                  <a:srgbClr val="006600"/>
                </a:solidFill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</a:rPr>
              <a:t>qilmasdan</a:t>
            </a:r>
            <a:r>
              <a:rPr lang="en-US" sz="4400" b="1" dirty="0" smtClean="0">
                <a:solidFill>
                  <a:srgbClr val="006600"/>
                </a:solidFill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</a:rPr>
              <a:t>bir</a:t>
            </a:r>
            <a:r>
              <a:rPr lang="en-US" sz="4400" b="1" dirty="0" smtClean="0">
                <a:solidFill>
                  <a:srgbClr val="006600"/>
                </a:solidFill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</a:rPr>
              <a:t>jismning</a:t>
            </a:r>
            <a:r>
              <a:rPr lang="en-US" sz="4400" b="1" dirty="0" smtClean="0">
                <a:solidFill>
                  <a:srgbClr val="006600"/>
                </a:solidFill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</a:rPr>
              <a:t>ichki</a:t>
            </a:r>
            <a:r>
              <a:rPr lang="en-US" sz="4400" b="1" dirty="0">
                <a:solidFill>
                  <a:srgbClr val="006600"/>
                </a:solidFill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</a:rPr>
              <a:t>energiyasini</a:t>
            </a:r>
            <a:r>
              <a:rPr lang="en-US" sz="4400" b="1" dirty="0" smtClean="0">
                <a:solidFill>
                  <a:srgbClr val="006600"/>
                </a:solidFill>
              </a:rPr>
              <a:t>  </a:t>
            </a:r>
            <a:r>
              <a:rPr lang="en-US" sz="4400" b="1" dirty="0" err="1" smtClean="0">
                <a:solidFill>
                  <a:srgbClr val="006600"/>
                </a:solidFill>
              </a:rPr>
              <a:t>boshqasiga</a:t>
            </a:r>
            <a:r>
              <a:rPr lang="en-US" sz="4400" b="1" dirty="0" smtClean="0">
                <a:solidFill>
                  <a:srgbClr val="006600"/>
                </a:solidFill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</a:rPr>
              <a:t>o‘tkazish</a:t>
            </a:r>
            <a:r>
              <a:rPr lang="en-US" sz="4400" b="1" dirty="0" smtClean="0">
                <a:solidFill>
                  <a:srgbClr val="006600"/>
                </a:solidFill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</a:rPr>
              <a:t>jarayoni</a:t>
            </a:r>
            <a:r>
              <a:rPr lang="en-US" sz="4400" b="1" dirty="0" smtClean="0">
                <a:solidFill>
                  <a:srgbClr val="006600"/>
                </a:solidFill>
              </a:rPr>
              <a:t>.</a:t>
            </a:r>
            <a:endParaRPr lang="en-US" sz="4400" b="1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9714" y="2012841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25" y="2564034"/>
            <a:ext cx="2019760" cy="37215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95" y="2856591"/>
            <a:ext cx="23749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3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57463" cy="68546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016137"/>
            <a:ext cx="1959429" cy="1841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01354" y="440376"/>
            <a:ext cx="100561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</a:rPr>
              <a:t>   </a:t>
            </a:r>
            <a:r>
              <a:rPr lang="en-US" sz="4400" b="1" dirty="0" err="1" smtClean="0">
                <a:solidFill>
                  <a:srgbClr val="006600"/>
                </a:solidFill>
              </a:rPr>
              <a:t>Quyosh</a:t>
            </a:r>
            <a:r>
              <a:rPr lang="en-US" sz="4400" b="1" dirty="0" smtClean="0">
                <a:solidFill>
                  <a:srgbClr val="006600"/>
                </a:solidFill>
              </a:rPr>
              <a:t> </a:t>
            </a:r>
            <a:r>
              <a:rPr lang="en-US" sz="4400" b="1" dirty="0">
                <a:solidFill>
                  <a:srgbClr val="006600"/>
                </a:solidFill>
              </a:rPr>
              <a:t>– </a:t>
            </a:r>
            <a:r>
              <a:rPr lang="en-US" sz="4400" b="1" dirty="0" err="1">
                <a:solidFill>
                  <a:srgbClr val="006600"/>
                </a:solidFill>
              </a:rPr>
              <a:t>yorug‘lik</a:t>
            </a:r>
            <a:r>
              <a:rPr lang="en-US" sz="4400" b="1" dirty="0">
                <a:solidFill>
                  <a:srgbClr val="006600"/>
                </a:solidFill>
              </a:rPr>
              <a:t> </a:t>
            </a:r>
            <a:r>
              <a:rPr lang="en-US" sz="4400" b="1" dirty="0" err="1">
                <a:solidFill>
                  <a:srgbClr val="006600"/>
                </a:solidFill>
              </a:rPr>
              <a:t>va</a:t>
            </a:r>
            <a:r>
              <a:rPr lang="en-US" sz="4400" b="1" dirty="0">
                <a:solidFill>
                  <a:srgbClr val="006600"/>
                </a:solidFill>
              </a:rPr>
              <a:t> </a:t>
            </a:r>
            <a:r>
              <a:rPr lang="en-US" sz="4400" b="1" dirty="0" err="1">
                <a:solidFill>
                  <a:srgbClr val="006600"/>
                </a:solidFill>
              </a:rPr>
              <a:t>issiqlik</a:t>
            </a:r>
            <a:r>
              <a:rPr lang="en-US" sz="4400" b="1" dirty="0">
                <a:solidFill>
                  <a:srgbClr val="006600"/>
                </a:solidFill>
              </a:rPr>
              <a:t> </a:t>
            </a:r>
            <a:r>
              <a:rPr lang="en-US" sz="4400" b="1" dirty="0" err="1">
                <a:solidFill>
                  <a:srgbClr val="006600"/>
                </a:solidFill>
              </a:rPr>
              <a:t>manbai</a:t>
            </a:r>
            <a:r>
              <a:rPr lang="en-US" sz="4400" b="1" dirty="0">
                <a:solidFill>
                  <a:srgbClr val="006600"/>
                </a:solidFill>
              </a:rPr>
              <a:t>.</a:t>
            </a:r>
          </a:p>
          <a:p>
            <a:r>
              <a:rPr lang="en-US" sz="4400" b="1" dirty="0" smtClean="0">
                <a:solidFill>
                  <a:srgbClr val="006600"/>
                </a:solidFill>
              </a:rPr>
              <a:t>   </a:t>
            </a:r>
            <a:r>
              <a:rPr lang="en-US" sz="4400" b="1" dirty="0" err="1" smtClean="0">
                <a:solidFill>
                  <a:srgbClr val="006600"/>
                </a:solidFill>
              </a:rPr>
              <a:t>Issiqlik</a:t>
            </a:r>
            <a:r>
              <a:rPr lang="en-US" sz="4400" b="1" dirty="0" smtClean="0">
                <a:solidFill>
                  <a:srgbClr val="006600"/>
                </a:solidFill>
              </a:rPr>
              <a:t> </a:t>
            </a:r>
            <a:r>
              <a:rPr lang="en-US" sz="4400" b="1" dirty="0">
                <a:solidFill>
                  <a:srgbClr val="006600"/>
                </a:solidFill>
              </a:rPr>
              <a:t>– </a:t>
            </a:r>
            <a:r>
              <a:rPr lang="en-US" sz="4400" b="1" dirty="0" err="1">
                <a:solidFill>
                  <a:srgbClr val="006600"/>
                </a:solidFill>
              </a:rPr>
              <a:t>energiyaning</a:t>
            </a:r>
            <a:r>
              <a:rPr lang="en-US" sz="4400" b="1" dirty="0">
                <a:solidFill>
                  <a:srgbClr val="006600"/>
                </a:solidFill>
              </a:rPr>
              <a:t> </a:t>
            </a:r>
            <a:r>
              <a:rPr lang="en-US" sz="4400" b="1" dirty="0" err="1">
                <a:solidFill>
                  <a:srgbClr val="006600"/>
                </a:solidFill>
              </a:rPr>
              <a:t>bir</a:t>
            </a:r>
            <a:r>
              <a:rPr lang="en-US" sz="4400" b="1" dirty="0">
                <a:solidFill>
                  <a:srgbClr val="006600"/>
                </a:solidFill>
              </a:rPr>
              <a:t> </a:t>
            </a:r>
            <a:r>
              <a:rPr lang="en-US" sz="4400" b="1" dirty="0" err="1">
                <a:solidFill>
                  <a:srgbClr val="006600"/>
                </a:solidFill>
              </a:rPr>
              <a:t>turi</a:t>
            </a:r>
            <a:r>
              <a:rPr lang="en-US" sz="4400" b="1" dirty="0" smtClean="0">
                <a:solidFill>
                  <a:srgbClr val="006600"/>
                </a:solidFill>
              </a:rPr>
              <a:t>.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9714" y="2012841"/>
            <a:ext cx="4746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</a:rPr>
              <a:t>Rasmlarni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izohlang</a:t>
            </a:r>
            <a:r>
              <a:rPr lang="en-US" sz="4400" b="1" dirty="0">
                <a:solidFill>
                  <a:srgbClr val="002060"/>
                </a:solidFill>
              </a:rPr>
              <a:t>.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25" y="2875614"/>
            <a:ext cx="2452801" cy="243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826" y="2900164"/>
            <a:ext cx="2471963" cy="24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128" y="2913939"/>
            <a:ext cx="2433638" cy="235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4105" y="2913939"/>
            <a:ext cx="2452801" cy="235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21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57463" cy="68546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016137"/>
            <a:ext cx="1959429" cy="1841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1" y="422517"/>
            <a:ext cx="10951267" cy="6250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123" y="1138989"/>
            <a:ext cx="3479992" cy="387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25418" y="2222046"/>
            <a:ext cx="3479992" cy="38771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5123" y="422517"/>
            <a:ext cx="3704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FF"/>
                </a:solidFill>
              </a:rPr>
              <a:t>Bizga</a:t>
            </a:r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</a:rPr>
              <a:t>kerak</a:t>
            </a:r>
            <a:r>
              <a:rPr lang="en-US" sz="4000" b="1" dirty="0" smtClean="0">
                <a:solidFill>
                  <a:srgbClr val="FFFFFF"/>
                </a:solidFill>
              </a:rPr>
              <a:t>:</a:t>
            </a:r>
            <a:endParaRPr lang="ru-RU" sz="40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3986" y="449181"/>
            <a:ext cx="3704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FF"/>
                </a:solidFill>
              </a:rPr>
              <a:t>Bajarilish</a:t>
            </a:r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</a:rPr>
              <a:t>tartibi</a:t>
            </a:r>
            <a:r>
              <a:rPr lang="en-US" sz="4000" b="1" dirty="0" smtClean="0">
                <a:solidFill>
                  <a:srgbClr val="FFFFFF"/>
                </a:solidFill>
              </a:rPr>
              <a:t>:</a:t>
            </a:r>
            <a:endParaRPr lang="ru-RU" sz="4000" b="1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66635" y="1183731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sz="3200" dirty="0">
                <a:solidFill>
                  <a:srgbClr val="006600"/>
                </a:solidFill>
              </a:rPr>
              <a:t>1. Stakanlarga sovuq suv quying;</a:t>
            </a:r>
          </a:p>
          <a:p>
            <a:r>
              <a:rPr lang="en-US" sz="3200" dirty="0">
                <a:solidFill>
                  <a:srgbClr val="006600"/>
                </a:solidFill>
              </a:rPr>
              <a:t>2. </a:t>
            </a:r>
            <a:r>
              <a:rPr lang="en-US" sz="3200" dirty="0" err="1">
                <a:solidFill>
                  <a:srgbClr val="006600"/>
                </a:solidFill>
              </a:rPr>
              <a:t>Suv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006600"/>
                </a:solidFill>
              </a:rPr>
              <a:t>haroratini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006600"/>
                </a:solidFill>
              </a:rPr>
              <a:t>termometrda</a:t>
            </a:r>
            <a:endParaRPr lang="en-US" sz="3200" dirty="0">
              <a:solidFill>
                <a:srgbClr val="006600"/>
              </a:solidFill>
            </a:endParaRPr>
          </a:p>
          <a:p>
            <a:r>
              <a:rPr lang="en-US" sz="3200" dirty="0" err="1">
                <a:solidFill>
                  <a:srgbClr val="006600"/>
                </a:solidFill>
              </a:rPr>
              <a:t>o‘lchang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006600"/>
                </a:solidFill>
              </a:rPr>
              <a:t>va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006600"/>
                </a:solidFill>
              </a:rPr>
              <a:t>yozib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006600"/>
                </a:solidFill>
              </a:rPr>
              <a:t>oling</a:t>
            </a:r>
            <a:r>
              <a:rPr lang="en-US" sz="3200" dirty="0">
                <a:solidFill>
                  <a:srgbClr val="006600"/>
                </a:solidFill>
              </a:rPr>
              <a:t>;</a:t>
            </a:r>
          </a:p>
          <a:p>
            <a:r>
              <a:rPr lang="en-US" sz="3200" dirty="0">
                <a:solidFill>
                  <a:srgbClr val="006600"/>
                </a:solidFill>
              </a:rPr>
              <a:t>3. </a:t>
            </a:r>
            <a:r>
              <a:rPr lang="en-US" sz="3200" dirty="0" err="1">
                <a:solidFill>
                  <a:srgbClr val="006600"/>
                </a:solidFill>
              </a:rPr>
              <a:t>Stakanlardan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006600"/>
                </a:solidFill>
              </a:rPr>
              <a:t>birini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006600"/>
                </a:solidFill>
              </a:rPr>
              <a:t>quyoshli</a:t>
            </a:r>
            <a:endParaRPr lang="en-US" sz="3200" dirty="0">
              <a:solidFill>
                <a:srgbClr val="006600"/>
              </a:solidFill>
            </a:endParaRPr>
          </a:p>
          <a:p>
            <a:r>
              <a:rPr lang="en-US" sz="3200" dirty="0" err="1">
                <a:solidFill>
                  <a:srgbClr val="006600"/>
                </a:solidFill>
              </a:rPr>
              <a:t>joyga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006600"/>
                </a:solidFill>
              </a:rPr>
              <a:t>qo‘ying</a:t>
            </a:r>
            <a:r>
              <a:rPr lang="en-US" sz="3200" dirty="0">
                <a:solidFill>
                  <a:srgbClr val="006600"/>
                </a:solidFill>
              </a:rPr>
              <a:t>;</a:t>
            </a:r>
          </a:p>
          <a:p>
            <a:r>
              <a:rPr lang="en-US" sz="3200" dirty="0">
                <a:solidFill>
                  <a:srgbClr val="006600"/>
                </a:solidFill>
              </a:rPr>
              <a:t>4. </a:t>
            </a:r>
            <a:r>
              <a:rPr lang="en-US" sz="3200" dirty="0" err="1">
                <a:solidFill>
                  <a:srgbClr val="006600"/>
                </a:solidFill>
              </a:rPr>
              <a:t>Ikkinchi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006600"/>
                </a:solidFill>
              </a:rPr>
              <a:t>stakanni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006600"/>
                </a:solidFill>
              </a:rPr>
              <a:t>soyaga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006600"/>
                </a:solidFill>
              </a:rPr>
              <a:t>qo‘ying</a:t>
            </a:r>
            <a:r>
              <a:rPr lang="en-US" sz="3200" dirty="0">
                <a:solidFill>
                  <a:srgbClr val="006600"/>
                </a:solidFill>
              </a:rPr>
              <a:t>;</a:t>
            </a:r>
          </a:p>
          <a:p>
            <a:r>
              <a:rPr lang="nn-NO" sz="3200" dirty="0">
                <a:solidFill>
                  <a:srgbClr val="006600"/>
                </a:solidFill>
              </a:rPr>
              <a:t>5. 15 minutdan so‘ng suv haroratini</a:t>
            </a:r>
          </a:p>
          <a:p>
            <a:r>
              <a:rPr lang="en-US" sz="3200" dirty="0" err="1">
                <a:solidFill>
                  <a:srgbClr val="006600"/>
                </a:solidFill>
              </a:rPr>
              <a:t>termometrda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006600"/>
                </a:solidFill>
              </a:rPr>
              <a:t>o‘lchang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006600"/>
                </a:solidFill>
              </a:rPr>
              <a:t>va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006600"/>
                </a:solidFill>
              </a:rPr>
              <a:t>qayd</a:t>
            </a:r>
            <a:endParaRPr lang="en-US" sz="3200" dirty="0">
              <a:solidFill>
                <a:srgbClr val="006600"/>
              </a:solidFill>
            </a:endParaRPr>
          </a:p>
          <a:p>
            <a:r>
              <a:rPr lang="en-US" sz="3200" dirty="0" err="1">
                <a:solidFill>
                  <a:srgbClr val="006600"/>
                </a:solidFill>
              </a:rPr>
              <a:t>qiling</a:t>
            </a:r>
            <a:r>
              <a:rPr lang="en-US" sz="3200" dirty="0">
                <a:solidFill>
                  <a:srgbClr val="006600"/>
                </a:solidFill>
              </a:rPr>
              <a:t>.</a:t>
            </a:r>
          </a:p>
          <a:p>
            <a:r>
              <a:rPr lang="en-US" sz="3200" dirty="0">
                <a:solidFill>
                  <a:srgbClr val="006600"/>
                </a:solidFill>
              </a:rPr>
              <a:t>6. </a:t>
            </a:r>
            <a:r>
              <a:rPr lang="en-US" sz="3200" dirty="0" err="1">
                <a:solidFill>
                  <a:srgbClr val="006600"/>
                </a:solidFill>
              </a:rPr>
              <a:t>Natijalarni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006600"/>
                </a:solidFill>
              </a:rPr>
              <a:t>taqqoslang</a:t>
            </a:r>
            <a:r>
              <a:rPr lang="en-US" sz="3200" dirty="0">
                <a:solidFill>
                  <a:srgbClr val="006600"/>
                </a:solidFill>
              </a:rPr>
              <a:t>.</a:t>
            </a:r>
            <a:endParaRPr lang="ru-RU" sz="3200" dirty="0">
              <a:solidFill>
                <a:srgbClr val="0066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586" y="2005331"/>
            <a:ext cx="1658032" cy="14302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969" y="4933628"/>
            <a:ext cx="590550" cy="12858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205" y="3554137"/>
            <a:ext cx="1562077" cy="8282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08671" y="1183731"/>
            <a:ext cx="2775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Plastik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stakan</a:t>
            </a:r>
            <a:r>
              <a:rPr lang="en-US" sz="3600" dirty="0" smtClean="0">
                <a:solidFill>
                  <a:srgbClr val="7030A0"/>
                </a:solidFill>
              </a:rPr>
              <a:t>            2 </a:t>
            </a:r>
            <a:r>
              <a:rPr lang="en-US" sz="3600" dirty="0" err="1" smtClean="0">
                <a:solidFill>
                  <a:srgbClr val="7030A0"/>
                </a:solidFill>
              </a:rPr>
              <a:t>dona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699" y="32563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</a:rPr>
              <a:t>Termometr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08671" y="45715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</a:rPr>
              <a:t>Sovuq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suv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2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220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Sh. Abdulaziz</dc:creator>
  <cp:lastModifiedBy>Sh. Abdulaziz</cp:lastModifiedBy>
  <cp:revision>21</cp:revision>
  <dcterms:created xsi:type="dcterms:W3CDTF">2021-12-29T08:11:16Z</dcterms:created>
  <dcterms:modified xsi:type="dcterms:W3CDTF">2021-12-29T17:58:18Z</dcterms:modified>
</cp:coreProperties>
</file>