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4" r:id="rId6"/>
    <p:sldId id="260" r:id="rId7"/>
    <p:sldId id="262" r:id="rId8"/>
    <p:sldId id="263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5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0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8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8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8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4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1FDB-FE52-4239-A7A6-AB2FCA2BF9A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E6D59-815A-4D74-BAA8-878CF96F8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0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99"/>
            <a:ext cx="12192000" cy="7667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9017" y="2053310"/>
            <a:ext cx="613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</a:rPr>
              <a:t>Tabiiy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fanlar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748" y="3631729"/>
            <a:ext cx="2834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2-sinf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8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1998618"/>
            <a:ext cx="8281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E’tiboringiz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uchun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rahmat</a:t>
            </a:r>
            <a:r>
              <a:rPr lang="en-US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810" y="3634324"/>
            <a:ext cx="3010700" cy="248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580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1998618"/>
            <a:ext cx="8281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</a:rPr>
              <a:t>Mavzu</a:t>
            </a:r>
            <a:r>
              <a:rPr lang="en-US" sz="6600" b="1" dirty="0" smtClean="0">
                <a:solidFill>
                  <a:srgbClr val="7030A0"/>
                </a:solidFill>
              </a:rPr>
              <a:t>: </a:t>
            </a:r>
            <a:r>
              <a:rPr lang="en-US" sz="6600" b="1" dirty="0" err="1" smtClean="0">
                <a:solidFill>
                  <a:srgbClr val="FF0066"/>
                </a:solidFill>
              </a:rPr>
              <a:t>Atrofimizdagi</a:t>
            </a:r>
            <a:r>
              <a:rPr lang="en-US" sz="6600" b="1" dirty="0" smtClean="0">
                <a:solidFill>
                  <a:srgbClr val="FF0066"/>
                </a:solidFill>
              </a:rPr>
              <a:t> </a:t>
            </a:r>
            <a:r>
              <a:rPr lang="en-US" sz="6600" b="1" dirty="0" err="1" smtClean="0">
                <a:solidFill>
                  <a:srgbClr val="FF0066"/>
                </a:solidFill>
              </a:rPr>
              <a:t>tovushlar</a:t>
            </a:r>
            <a:endParaRPr lang="ru-RU" sz="6600" b="1" dirty="0">
              <a:solidFill>
                <a:srgbClr val="FF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810" y="3634324"/>
            <a:ext cx="3010700" cy="248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5617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14" y="940526"/>
            <a:ext cx="10968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Tovush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nima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Tovush-</a:t>
            </a:r>
            <a:r>
              <a:rPr lang="en-US" sz="3600" b="1" dirty="0" err="1" smtClean="0">
                <a:solidFill>
                  <a:srgbClr val="7030A0"/>
                </a:solidFill>
              </a:rPr>
              <a:t>mexanik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energiyaning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barcha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joyga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to‘lqinlar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yordamida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tarqalishidir</a:t>
            </a:r>
            <a:r>
              <a:rPr lang="en-US" sz="3600" b="1" dirty="0" smtClean="0">
                <a:solidFill>
                  <a:srgbClr val="7030A0"/>
                </a:solidFill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</a:rPr>
              <a:t>Kundalik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turmushda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tovush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atamasini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havoda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tarqaluvchi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va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odam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eshita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oladigan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to‘lqinlar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majmui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deymiz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13" y="3433897"/>
            <a:ext cx="3619048" cy="31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2713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7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910" y="274320"/>
            <a:ext cx="3980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663300"/>
                </a:solidFill>
              </a:rPr>
              <a:t>Yodga</a:t>
            </a:r>
            <a:r>
              <a:rPr lang="en-US" sz="4400" b="1" dirty="0" smtClean="0">
                <a:solidFill>
                  <a:srgbClr val="663300"/>
                </a:solidFill>
              </a:rPr>
              <a:t> </a:t>
            </a:r>
            <a:r>
              <a:rPr lang="en-US" sz="4400" b="1" dirty="0" err="1" smtClean="0">
                <a:solidFill>
                  <a:srgbClr val="663300"/>
                </a:solidFill>
              </a:rPr>
              <a:t>oling</a:t>
            </a:r>
            <a:r>
              <a:rPr lang="en-US" sz="4400" b="1" dirty="0" smtClean="0">
                <a:solidFill>
                  <a:srgbClr val="663300"/>
                </a:solidFill>
              </a:rPr>
              <a:t> !</a:t>
            </a:r>
            <a:endParaRPr lang="ru-RU" sz="44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5" y="920651"/>
            <a:ext cx="11821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9900"/>
                </a:solidFill>
              </a:rPr>
              <a:t>Qanday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tovush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tarqatuvchi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manbalarni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bilasiz</a:t>
            </a:r>
            <a:r>
              <a:rPr lang="en-US" sz="3600" b="1" dirty="0" smtClean="0">
                <a:solidFill>
                  <a:srgbClr val="00990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9900"/>
                </a:solidFill>
              </a:rPr>
              <a:t>Yoqimli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va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yoqimsiz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tovushlarga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misollar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keltiring</a:t>
            </a:r>
            <a:r>
              <a:rPr lang="en-US" sz="3600" b="1" dirty="0" smtClean="0">
                <a:solidFill>
                  <a:srgbClr val="009900"/>
                </a:solidFill>
              </a:rPr>
              <a:t>.</a:t>
            </a:r>
          </a:p>
          <a:p>
            <a:r>
              <a:rPr lang="en-US" sz="3600" b="1" dirty="0" err="1" smtClean="0">
                <a:solidFill>
                  <a:srgbClr val="009900"/>
                </a:solidFill>
              </a:rPr>
              <a:t>Bir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vaqtmimg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o‘zida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turli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tovushlarni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eshita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olasizmi</a:t>
            </a:r>
            <a:r>
              <a:rPr lang="en-US" sz="3600" b="1" dirty="0" smtClean="0">
                <a:solidFill>
                  <a:srgbClr val="009900"/>
                </a:solidFill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1" y="2873827"/>
            <a:ext cx="2225039" cy="168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704" y="4410719"/>
            <a:ext cx="2292945" cy="157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882" y="3644520"/>
            <a:ext cx="3473418" cy="212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313" y="2873827"/>
            <a:ext cx="1976823" cy="212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4400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97"/>
            <a:ext cx="12192001" cy="686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14" y="940526"/>
            <a:ext cx="9975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Biz </a:t>
            </a:r>
            <a:r>
              <a:rPr lang="en-US" sz="3600" b="1" dirty="0" err="1" smtClean="0">
                <a:solidFill>
                  <a:srgbClr val="7030A0"/>
                </a:solidFill>
              </a:rPr>
              <a:t>tovushlar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olamida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yashaymiz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600" b="1" dirty="0" err="1" smtClean="0">
                <a:solidFill>
                  <a:srgbClr val="7030A0"/>
                </a:solidFill>
              </a:rPr>
              <a:t>Qulog‘imiz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tovushlarni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qabul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qiladi</a:t>
            </a:r>
            <a:r>
              <a:rPr lang="en-US" sz="3600" b="1" dirty="0" smtClean="0">
                <a:solidFill>
                  <a:srgbClr val="7030A0"/>
                </a:solidFill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</a:rPr>
              <a:t>ya’ni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eshitadi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3600" b="1" dirty="0" err="1" smtClean="0">
                <a:solidFill>
                  <a:srgbClr val="7030A0"/>
                </a:solidFill>
              </a:rPr>
              <a:t>Atrofda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tarqalayotgan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turli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tovushlarni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bilasizmi</a:t>
            </a:r>
            <a:r>
              <a:rPr lang="en-US" sz="3600" b="1" dirty="0" smtClean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29" y="2886891"/>
            <a:ext cx="3547706" cy="318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822" y="2975407"/>
            <a:ext cx="3733696" cy="300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3317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2001" cy="6867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5" y="578593"/>
            <a:ext cx="11343231" cy="602447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3521" y="469610"/>
            <a:ext cx="1191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663300"/>
                </a:solidFill>
              </a:rPr>
              <a:t>Uzoq</a:t>
            </a:r>
            <a:r>
              <a:rPr lang="en-US" sz="4000" b="1" dirty="0" smtClean="0">
                <a:solidFill>
                  <a:srgbClr val="663300"/>
                </a:solidFill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</a:rPr>
              <a:t>va</a:t>
            </a:r>
            <a:r>
              <a:rPr lang="en-US" sz="4000" b="1" dirty="0" smtClean="0">
                <a:solidFill>
                  <a:srgbClr val="663300"/>
                </a:solidFill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</a:rPr>
              <a:t>yaqindan</a:t>
            </a:r>
            <a:r>
              <a:rPr lang="en-US" sz="4000" b="1" dirty="0" smtClean="0">
                <a:solidFill>
                  <a:srgbClr val="663300"/>
                </a:solidFill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</a:rPr>
              <a:t>eshitilayotgan</a:t>
            </a:r>
            <a:r>
              <a:rPr lang="en-US" sz="4000" b="1" dirty="0" smtClean="0">
                <a:solidFill>
                  <a:srgbClr val="663300"/>
                </a:solidFill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</a:rPr>
              <a:t>tovushlarni</a:t>
            </a:r>
            <a:r>
              <a:rPr lang="en-US" sz="4000" b="1" dirty="0" smtClean="0">
                <a:solidFill>
                  <a:srgbClr val="663300"/>
                </a:solidFill>
              </a:rPr>
              <a:t> </a:t>
            </a:r>
            <a:r>
              <a:rPr lang="en-US" sz="4000" b="1" dirty="0" err="1" smtClean="0">
                <a:solidFill>
                  <a:srgbClr val="663300"/>
                </a:solidFill>
              </a:rPr>
              <a:t>ajrating</a:t>
            </a:r>
            <a:r>
              <a:rPr lang="en-US" sz="3600" dirty="0">
                <a:solidFill>
                  <a:srgbClr val="663300"/>
                </a:solidFill>
              </a:rPr>
              <a:t>.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621" y="1572570"/>
            <a:ext cx="284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Yomg‘ir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yog‘ishi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595" y="1250276"/>
            <a:ext cx="3696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Osmonda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uchayotgan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qushlar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sayrashi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0684" y="2550492"/>
            <a:ext cx="3008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Hovlidan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xo‘roz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qichqirishi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9721" y="4607559"/>
            <a:ext cx="3519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Idishga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quyilayotgan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suv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tovushi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53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7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4" y="966650"/>
            <a:ext cx="112514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   </a:t>
            </a:r>
            <a:r>
              <a:rPr lang="en-US" sz="3200" b="1" dirty="0" err="1" smtClean="0">
                <a:solidFill>
                  <a:srgbClr val="009900"/>
                </a:solidFill>
              </a:rPr>
              <a:t>Tovush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manbalari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sizdan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uzoq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yoki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yaqin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bo‘ladi</a:t>
            </a:r>
            <a:r>
              <a:rPr lang="en-US" sz="3200" b="1" dirty="0" smtClean="0">
                <a:solidFill>
                  <a:srgbClr val="009900"/>
                </a:solidFill>
              </a:rPr>
              <a:t>.</a:t>
            </a:r>
          </a:p>
          <a:p>
            <a:r>
              <a:rPr lang="en-US" sz="3200" b="1" dirty="0" smtClean="0">
                <a:solidFill>
                  <a:srgbClr val="009900"/>
                </a:solidFill>
              </a:rPr>
              <a:t>   </a:t>
            </a:r>
            <a:r>
              <a:rPr lang="en-US" sz="3200" b="1" dirty="0" err="1" smtClean="0">
                <a:solidFill>
                  <a:srgbClr val="009900"/>
                </a:solidFill>
              </a:rPr>
              <a:t>Tovush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manbai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yaqinida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bo‘lsangiz</a:t>
            </a:r>
            <a:r>
              <a:rPr lang="en-US" sz="3200" b="1" dirty="0" smtClean="0">
                <a:solidFill>
                  <a:srgbClr val="009900"/>
                </a:solidFill>
              </a:rPr>
              <a:t>, </a:t>
            </a:r>
            <a:r>
              <a:rPr lang="en-US" sz="3200" b="1" dirty="0" err="1" smtClean="0">
                <a:solidFill>
                  <a:srgbClr val="009900"/>
                </a:solidFill>
              </a:rPr>
              <a:t>tovushni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aniqroq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eshitasiz</a:t>
            </a:r>
            <a:r>
              <a:rPr lang="en-US" sz="3200" b="1" dirty="0" smtClean="0">
                <a:solidFill>
                  <a:srgbClr val="00990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</a:rPr>
              <a:t>  </a:t>
            </a:r>
            <a:r>
              <a:rPr lang="en-US" sz="3200" b="1" dirty="0" err="1" smtClean="0">
                <a:solidFill>
                  <a:srgbClr val="009900"/>
                </a:solidFill>
              </a:rPr>
              <a:t>Tovush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manbaidan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uzoqlashsangiz</a:t>
            </a:r>
            <a:r>
              <a:rPr lang="en-US" sz="3200" b="1" dirty="0" smtClean="0">
                <a:solidFill>
                  <a:srgbClr val="009900"/>
                </a:solidFill>
              </a:rPr>
              <a:t>, </a:t>
            </a:r>
            <a:r>
              <a:rPr lang="en-US" sz="3200" b="1" dirty="0" err="1" smtClean="0">
                <a:solidFill>
                  <a:srgbClr val="009900"/>
                </a:solidFill>
              </a:rPr>
              <a:t>tovushni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pastroq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eshitasiz</a:t>
            </a:r>
            <a:r>
              <a:rPr lang="en-US" sz="3200" b="1" dirty="0" smtClean="0">
                <a:solidFill>
                  <a:srgbClr val="009900"/>
                </a:solidFill>
              </a:rPr>
              <a:t>. </a:t>
            </a:r>
          </a:p>
          <a:p>
            <a:r>
              <a:rPr lang="en-US" sz="3200" b="1" dirty="0" smtClean="0">
                <a:solidFill>
                  <a:srgbClr val="009900"/>
                </a:solidFill>
              </a:rPr>
              <a:t>Shisha </a:t>
            </a:r>
            <a:r>
              <a:rPr lang="en-US" sz="3200" b="1" dirty="0" err="1" smtClean="0">
                <a:solidFill>
                  <a:srgbClr val="009900"/>
                </a:solidFill>
              </a:rPr>
              <a:t>idishlarga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tayoqcha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bilan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urilganda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chiqayotgan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tovushni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yaqindan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</a:rPr>
              <a:t>va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uzoqdan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eshiting</a:t>
            </a:r>
            <a:r>
              <a:rPr lang="en-US" sz="3200" b="1" dirty="0">
                <a:solidFill>
                  <a:srgbClr val="009900"/>
                </a:solidFill>
              </a:rPr>
              <a:t>.</a:t>
            </a:r>
          </a:p>
          <a:p>
            <a:r>
              <a:rPr lang="en-US" sz="3200" b="1" dirty="0" smtClean="0">
                <a:solidFill>
                  <a:srgbClr val="009900"/>
                </a:solidFill>
              </a:rPr>
              <a:t>   </a:t>
            </a:r>
            <a:r>
              <a:rPr lang="en-US" sz="3200" b="1" dirty="0" err="1" smtClean="0">
                <a:solidFill>
                  <a:srgbClr val="009900"/>
                </a:solidFill>
              </a:rPr>
              <a:t>Eshitilayotgan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tovushlarni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taqqoslang</a:t>
            </a:r>
            <a:r>
              <a:rPr lang="en-US" sz="3200" b="1" dirty="0">
                <a:solidFill>
                  <a:srgbClr val="009900"/>
                </a:solidFill>
              </a:rPr>
              <a:t>.</a:t>
            </a:r>
            <a:r>
              <a:rPr lang="en-US" sz="3200" b="1" dirty="0" smtClean="0">
                <a:solidFill>
                  <a:srgbClr val="009900"/>
                </a:solidFill>
              </a:rPr>
              <a:t> 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2" y="4208082"/>
            <a:ext cx="10071463" cy="157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553" y="3358860"/>
            <a:ext cx="4133365" cy="242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17053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1"/>
            <a:ext cx="12192001" cy="6867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143" y="1079162"/>
            <a:ext cx="2778074" cy="189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285" y="1079161"/>
            <a:ext cx="2714935" cy="184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663" y="1079161"/>
            <a:ext cx="2683367" cy="194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169" y="3820345"/>
            <a:ext cx="2683367" cy="194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8162" y="3795408"/>
            <a:ext cx="2730720" cy="195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5540" y="3789178"/>
            <a:ext cx="2667582" cy="194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458884" y="325571"/>
            <a:ext cx="742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83584"/>
                </a:solidFill>
              </a:rPr>
              <a:t>BALAND VA PAST TOVUSHLARNI AJRATING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8265" y="2902912"/>
            <a:ext cx="276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Samolyot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tovushi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6431" y="5677799"/>
            <a:ext cx="2635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Poyga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mototsikli</a:t>
            </a:r>
            <a:endParaRPr lang="en-US" sz="2800" b="1" dirty="0">
              <a:solidFill>
                <a:srgbClr val="7030A0"/>
              </a:solidFill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tovushi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20049" y="2925948"/>
            <a:ext cx="2426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Tomchi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tovushi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178" y="5730673"/>
            <a:ext cx="1799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Ari </a:t>
            </a:r>
            <a:r>
              <a:rPr lang="en-US" sz="2800" b="1" dirty="0" err="1">
                <a:solidFill>
                  <a:srgbClr val="7030A0"/>
                </a:solidFill>
              </a:rPr>
              <a:t>tovushi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7220" y="2878890"/>
            <a:ext cx="3366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Momaqaldiroq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gumburlashi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49815" y="5677799"/>
            <a:ext cx="2095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Barglarning</a:t>
            </a:r>
            <a:endParaRPr lang="en-US" sz="2800" b="1" dirty="0">
              <a:solidFill>
                <a:srgbClr val="7030A0"/>
              </a:solidFill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</a:rPr>
              <a:t>shitirlashi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993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77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5358" y="3764003"/>
            <a:ext cx="47853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663300"/>
                </a:solidFill>
              </a:rPr>
              <a:t>Ba’zi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tovushlar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b="1" dirty="0" err="1">
                <a:solidFill>
                  <a:srgbClr val="663300"/>
                </a:solidFill>
              </a:rPr>
              <a:t>o‘ta</a:t>
            </a:r>
            <a:endParaRPr lang="en-US" sz="3200" b="1" dirty="0">
              <a:solidFill>
                <a:srgbClr val="663300"/>
              </a:solidFill>
            </a:endParaRPr>
          </a:p>
          <a:p>
            <a:pPr algn="ctr"/>
            <a:r>
              <a:rPr lang="en-US" sz="3200" b="1" dirty="0" err="1">
                <a:solidFill>
                  <a:srgbClr val="663300"/>
                </a:solidFill>
              </a:rPr>
              <a:t>balandligidan</a:t>
            </a:r>
            <a:r>
              <a:rPr lang="en-US" sz="3200" b="1" dirty="0">
                <a:solidFill>
                  <a:srgbClr val="663300"/>
                </a:solidFill>
              </a:rPr>
              <a:t>, </a:t>
            </a:r>
            <a:r>
              <a:rPr lang="en-US" sz="3200" dirty="0" err="1">
                <a:solidFill>
                  <a:srgbClr val="663300"/>
                </a:solidFill>
              </a:rPr>
              <a:t>ular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eshitish</a:t>
            </a:r>
            <a:endParaRPr lang="en-US" sz="3200" dirty="0">
              <a:solidFill>
                <a:srgbClr val="663300"/>
              </a:solidFill>
            </a:endParaRPr>
          </a:p>
          <a:p>
            <a:pPr algn="ctr"/>
            <a:r>
              <a:rPr lang="en-US" sz="3200" dirty="0" err="1">
                <a:solidFill>
                  <a:srgbClr val="663300"/>
                </a:solidFill>
              </a:rPr>
              <a:t>a’zosiga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zarar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yetkazishi</a:t>
            </a:r>
            <a:endParaRPr lang="en-US" sz="3200" dirty="0">
              <a:solidFill>
                <a:srgbClr val="663300"/>
              </a:solidFill>
            </a:endParaRPr>
          </a:p>
          <a:p>
            <a:pPr algn="ctr"/>
            <a:r>
              <a:rPr lang="en-US" sz="3200" dirty="0" err="1">
                <a:solidFill>
                  <a:srgbClr val="663300"/>
                </a:solidFill>
              </a:rPr>
              <a:t>m</a:t>
            </a:r>
            <a:r>
              <a:rPr lang="en-US" sz="3200" dirty="0" err="1" smtClean="0">
                <a:solidFill>
                  <a:srgbClr val="663300"/>
                </a:solidFill>
              </a:rPr>
              <a:t>umkin</a:t>
            </a:r>
            <a:r>
              <a:rPr lang="en-US" sz="3200" dirty="0">
                <a:solidFill>
                  <a:srgbClr val="663300"/>
                </a:solidFill>
              </a:rPr>
              <a:t>.</a:t>
            </a:r>
            <a:endParaRPr lang="en-US" sz="3200" dirty="0" smtClean="0">
              <a:solidFill>
                <a:srgbClr val="66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0719" y="3581121"/>
            <a:ext cx="52773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66"/>
                </a:solidFill>
              </a:rPr>
              <a:t>Uchuvchi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quloqlik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taqishi</a:t>
            </a:r>
            <a:endParaRPr lang="en-US" sz="3200" dirty="0">
              <a:solidFill>
                <a:srgbClr val="FF0066"/>
              </a:solidFill>
            </a:endParaRPr>
          </a:p>
          <a:p>
            <a:pPr algn="ctr"/>
            <a:r>
              <a:rPr lang="en-US" sz="3200" dirty="0" err="1">
                <a:solidFill>
                  <a:srgbClr val="FF0066"/>
                </a:solidFill>
              </a:rPr>
              <a:t>kerak</a:t>
            </a:r>
            <a:r>
              <a:rPr lang="en-US" sz="3200" dirty="0">
                <a:solidFill>
                  <a:srgbClr val="FF0066"/>
                </a:solidFill>
              </a:rPr>
              <a:t>, </a:t>
            </a:r>
            <a:r>
              <a:rPr lang="en-US" sz="3200" dirty="0" err="1">
                <a:solidFill>
                  <a:srgbClr val="FF0066"/>
                </a:solidFill>
              </a:rPr>
              <a:t>chunki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samolyot</a:t>
            </a:r>
            <a:endParaRPr lang="en-US" sz="3200" dirty="0">
              <a:solidFill>
                <a:srgbClr val="FF0066"/>
              </a:solidFill>
            </a:endParaRPr>
          </a:p>
          <a:p>
            <a:pPr algn="ctr"/>
            <a:r>
              <a:rPr lang="en-US" sz="3200" dirty="0" err="1">
                <a:solidFill>
                  <a:srgbClr val="FF0066"/>
                </a:solidFill>
              </a:rPr>
              <a:t>tovushi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baland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bo‘lgani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sababli</a:t>
            </a:r>
            <a:endParaRPr lang="en-US" sz="3200" dirty="0">
              <a:solidFill>
                <a:srgbClr val="FF0066"/>
              </a:solidFill>
            </a:endParaRPr>
          </a:p>
          <a:p>
            <a:pPr algn="ctr"/>
            <a:r>
              <a:rPr lang="en-US" sz="3200" dirty="0" err="1">
                <a:solidFill>
                  <a:srgbClr val="FF0066"/>
                </a:solidFill>
              </a:rPr>
              <a:t>eshitish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a’zosini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shikastlaydi</a:t>
            </a:r>
            <a:r>
              <a:rPr lang="en-US" sz="2800" dirty="0">
                <a:solidFill>
                  <a:srgbClr val="FF0066"/>
                </a:solidFill>
              </a:rPr>
              <a:t>.</a:t>
            </a: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522" y="1066985"/>
            <a:ext cx="7818123" cy="2537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6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1066985"/>
            <a:ext cx="3788229" cy="25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51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189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16</cp:revision>
  <dcterms:created xsi:type="dcterms:W3CDTF">2022-01-06T14:34:42Z</dcterms:created>
  <dcterms:modified xsi:type="dcterms:W3CDTF">2022-01-07T00:36:55Z</dcterms:modified>
</cp:coreProperties>
</file>