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59" r:id="rId5"/>
    <p:sldId id="264" r:id="rId6"/>
    <p:sldId id="260" r:id="rId7"/>
    <p:sldId id="262" r:id="rId8"/>
    <p:sldId id="263" r:id="rId9"/>
    <p:sldId id="265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66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451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02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5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371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369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9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207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583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886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85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94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11FDB-FE52-4239-A7A6-AB2FCA2BF9A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E6D59-815A-4D74-BAA8-878CF96F87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80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199"/>
            <a:ext cx="12192000" cy="76678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99017" y="2053310"/>
            <a:ext cx="6139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chemeClr val="bg1"/>
                </a:solidFill>
              </a:rPr>
              <a:t>Tabiiy</a:t>
            </a:r>
            <a:r>
              <a:rPr lang="en-US" sz="8000" b="1" dirty="0" smtClean="0">
                <a:solidFill>
                  <a:schemeClr val="bg1"/>
                </a:solidFill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</a:rPr>
              <a:t>fanlar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05748" y="3631729"/>
            <a:ext cx="2834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</a:rPr>
              <a:t>2-sinf</a:t>
            </a:r>
            <a:endParaRPr lang="ru-RU" sz="6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0184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743" y="1998618"/>
            <a:ext cx="82818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</a:rPr>
              <a:t>E’tiboringiz</a:t>
            </a:r>
            <a:r>
              <a:rPr lang="en-US" sz="6600" b="1" dirty="0" smtClean="0">
                <a:solidFill>
                  <a:srgbClr val="FF0000"/>
                </a:solidFill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</a:rPr>
              <a:t>uchun</a:t>
            </a:r>
            <a:r>
              <a:rPr lang="en-US" sz="6600" b="1" dirty="0" smtClean="0">
                <a:solidFill>
                  <a:srgbClr val="FF0000"/>
                </a:solidFill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</a:rPr>
              <a:t>rahmat</a:t>
            </a:r>
            <a:r>
              <a:rPr lang="en-US" sz="6600" b="1" dirty="0" smtClean="0">
                <a:solidFill>
                  <a:srgbClr val="FF0000"/>
                </a:solidFill>
              </a:rPr>
              <a:t>!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810" y="3634324"/>
            <a:ext cx="3010700" cy="2486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1580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743" y="1998618"/>
            <a:ext cx="82818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7030A0"/>
                </a:solidFill>
              </a:rPr>
              <a:t>Mavzu</a:t>
            </a:r>
            <a:r>
              <a:rPr lang="en-US" sz="6600" b="1" dirty="0" smtClean="0">
                <a:solidFill>
                  <a:srgbClr val="7030A0"/>
                </a:solidFill>
              </a:rPr>
              <a:t>: </a:t>
            </a:r>
            <a:r>
              <a:rPr lang="en-US" sz="6600" b="1" dirty="0" err="1" smtClean="0">
                <a:solidFill>
                  <a:srgbClr val="FF0066"/>
                </a:solidFill>
              </a:rPr>
              <a:t>Atrofimizdagi</a:t>
            </a:r>
            <a:r>
              <a:rPr lang="en-US" sz="6600" b="1" dirty="0" smtClean="0">
                <a:solidFill>
                  <a:srgbClr val="FF0066"/>
                </a:solidFill>
              </a:rPr>
              <a:t> </a:t>
            </a:r>
            <a:r>
              <a:rPr lang="en-US" sz="6600" b="1" dirty="0" err="1" smtClean="0">
                <a:solidFill>
                  <a:srgbClr val="FF0066"/>
                </a:solidFill>
              </a:rPr>
              <a:t>tovushlar</a:t>
            </a:r>
            <a:endParaRPr lang="ru-RU" sz="6600" b="1" dirty="0">
              <a:solidFill>
                <a:srgbClr val="FF0066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810" y="3634324"/>
            <a:ext cx="3010700" cy="2486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65617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677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114" y="940526"/>
            <a:ext cx="10968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Tovush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nima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US" sz="3600" b="1" dirty="0" err="1" smtClean="0">
                <a:solidFill>
                  <a:srgbClr val="FF0000"/>
                </a:solidFill>
              </a:rPr>
              <a:t>Tovush-</a:t>
            </a:r>
            <a:r>
              <a:rPr lang="en-US" sz="3600" b="1" dirty="0" err="1" smtClean="0">
                <a:solidFill>
                  <a:srgbClr val="7030A0"/>
                </a:solidFill>
              </a:rPr>
              <a:t>mexanik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energiyaning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barcha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joyga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to‘lqinlar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yordamida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tarqalishidir</a:t>
            </a:r>
            <a:r>
              <a:rPr lang="en-US" sz="3600" b="1" dirty="0" smtClean="0">
                <a:solidFill>
                  <a:srgbClr val="7030A0"/>
                </a:solidFill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</a:rPr>
              <a:t>Kundalik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turmushda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tovush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atamasini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havoda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tarqaluvchi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odam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eshita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oladigan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to‘lqinlar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majmui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deymiz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113" y="3433897"/>
            <a:ext cx="3619048" cy="31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127137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677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13910" y="274320"/>
            <a:ext cx="3980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663300"/>
                </a:solidFill>
              </a:rPr>
              <a:t>Yodga</a:t>
            </a:r>
            <a:r>
              <a:rPr lang="en-US" sz="4400" b="1" dirty="0" smtClean="0">
                <a:solidFill>
                  <a:srgbClr val="663300"/>
                </a:solidFill>
              </a:rPr>
              <a:t> </a:t>
            </a:r>
            <a:r>
              <a:rPr lang="en-US" sz="4400" b="1" dirty="0" err="1" smtClean="0">
                <a:solidFill>
                  <a:srgbClr val="663300"/>
                </a:solidFill>
              </a:rPr>
              <a:t>oling</a:t>
            </a:r>
            <a:r>
              <a:rPr lang="en-US" sz="4400" b="1" dirty="0" smtClean="0">
                <a:solidFill>
                  <a:srgbClr val="663300"/>
                </a:solidFill>
              </a:rPr>
              <a:t> !</a:t>
            </a:r>
            <a:endParaRPr lang="ru-RU" sz="4400" b="1" dirty="0">
              <a:solidFill>
                <a:srgbClr val="66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195" y="920651"/>
            <a:ext cx="11821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9900"/>
                </a:solidFill>
              </a:rPr>
              <a:t>Qanday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tovush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tarqatuvchi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manbalarni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bilasiz</a:t>
            </a:r>
            <a:r>
              <a:rPr lang="en-US" sz="3600" b="1" dirty="0" smtClean="0">
                <a:solidFill>
                  <a:srgbClr val="009900"/>
                </a:solidFill>
              </a:rPr>
              <a:t>?</a:t>
            </a:r>
          </a:p>
          <a:p>
            <a:r>
              <a:rPr lang="en-US" sz="3600" b="1" dirty="0" err="1" smtClean="0">
                <a:solidFill>
                  <a:srgbClr val="009900"/>
                </a:solidFill>
              </a:rPr>
              <a:t>Yoqimli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va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yoqimsiz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tovushlarga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misollar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keltiring</a:t>
            </a:r>
            <a:r>
              <a:rPr lang="en-US" sz="3600" b="1" dirty="0" smtClean="0">
                <a:solidFill>
                  <a:srgbClr val="009900"/>
                </a:solidFill>
              </a:rPr>
              <a:t>.</a:t>
            </a:r>
          </a:p>
          <a:p>
            <a:r>
              <a:rPr lang="en-US" sz="3600" b="1" dirty="0" err="1" smtClean="0">
                <a:solidFill>
                  <a:srgbClr val="009900"/>
                </a:solidFill>
              </a:rPr>
              <a:t>Bir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vaqtmimg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o‘zida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turli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tovushlarni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eshita</a:t>
            </a:r>
            <a:r>
              <a:rPr lang="en-US" sz="3600" b="1" dirty="0" smtClean="0">
                <a:solidFill>
                  <a:srgbClr val="009900"/>
                </a:solidFill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</a:rPr>
              <a:t>olasizmi</a:t>
            </a:r>
            <a:r>
              <a:rPr lang="en-US" sz="3600" b="1" dirty="0" smtClean="0">
                <a:solidFill>
                  <a:srgbClr val="009900"/>
                </a:solidFill>
              </a:rPr>
              <a:t>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1" y="2873827"/>
            <a:ext cx="2225039" cy="1682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4704" y="4410719"/>
            <a:ext cx="2292945" cy="1573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4882" y="3644520"/>
            <a:ext cx="3473418" cy="2129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3313" y="2873827"/>
            <a:ext cx="1976823" cy="2129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84400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797"/>
            <a:ext cx="12192001" cy="68677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114" y="940526"/>
            <a:ext cx="99756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Biz </a:t>
            </a:r>
            <a:r>
              <a:rPr lang="en-US" sz="3600" b="1" dirty="0" err="1" smtClean="0">
                <a:solidFill>
                  <a:srgbClr val="7030A0"/>
                </a:solidFill>
              </a:rPr>
              <a:t>tovushlar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olamida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yashaymiz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en-US" sz="3600" b="1" dirty="0" err="1" smtClean="0">
                <a:solidFill>
                  <a:srgbClr val="7030A0"/>
                </a:solidFill>
              </a:rPr>
              <a:t>Qulog‘imiz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tovushlarni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qabul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qiladi</a:t>
            </a:r>
            <a:r>
              <a:rPr lang="en-US" sz="3600" b="1" dirty="0" smtClean="0">
                <a:solidFill>
                  <a:srgbClr val="7030A0"/>
                </a:solidFill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</a:rPr>
              <a:t>ya’ni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eshitadi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en-US" sz="3600" b="1" dirty="0" err="1" smtClean="0">
                <a:solidFill>
                  <a:srgbClr val="7030A0"/>
                </a:solidFill>
              </a:rPr>
              <a:t>Atrofda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tarqalayotgan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turli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tovushlarni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bilasizmi</a:t>
            </a:r>
            <a:r>
              <a:rPr lang="en-US" sz="3600" b="1" dirty="0" smtClean="0">
                <a:solidFill>
                  <a:srgbClr val="7030A0"/>
                </a:solidFill>
              </a:rPr>
              <a:t>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229" y="2886891"/>
            <a:ext cx="3547706" cy="3181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822" y="2975407"/>
            <a:ext cx="3733696" cy="3004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13317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-1"/>
            <a:ext cx="12192001" cy="68677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15" y="578593"/>
            <a:ext cx="11343231" cy="6024478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43521" y="469610"/>
            <a:ext cx="11917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663300"/>
                </a:solidFill>
              </a:rPr>
              <a:t>Uzoq</a:t>
            </a:r>
            <a:r>
              <a:rPr lang="en-US" sz="4000" b="1" dirty="0" smtClean="0">
                <a:solidFill>
                  <a:srgbClr val="663300"/>
                </a:solidFill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</a:rPr>
              <a:t>va</a:t>
            </a:r>
            <a:r>
              <a:rPr lang="en-US" sz="4000" b="1" dirty="0" smtClean="0">
                <a:solidFill>
                  <a:srgbClr val="663300"/>
                </a:solidFill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</a:rPr>
              <a:t>yaqindan</a:t>
            </a:r>
            <a:r>
              <a:rPr lang="en-US" sz="4000" b="1" dirty="0" smtClean="0">
                <a:solidFill>
                  <a:srgbClr val="663300"/>
                </a:solidFill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</a:rPr>
              <a:t>eshitilayotgan</a:t>
            </a:r>
            <a:r>
              <a:rPr lang="en-US" sz="4000" b="1" dirty="0" smtClean="0">
                <a:solidFill>
                  <a:srgbClr val="663300"/>
                </a:solidFill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</a:rPr>
              <a:t>tovushlarni</a:t>
            </a:r>
            <a:r>
              <a:rPr lang="en-US" sz="4000" b="1" dirty="0" smtClean="0">
                <a:solidFill>
                  <a:srgbClr val="663300"/>
                </a:solidFill>
              </a:rPr>
              <a:t> </a:t>
            </a:r>
            <a:r>
              <a:rPr lang="en-US" sz="4000" b="1" dirty="0" err="1" smtClean="0">
                <a:solidFill>
                  <a:srgbClr val="663300"/>
                </a:solidFill>
              </a:rPr>
              <a:t>ajrating</a:t>
            </a:r>
            <a:r>
              <a:rPr lang="en-US" sz="3600" dirty="0">
                <a:solidFill>
                  <a:srgbClr val="663300"/>
                </a:solidFill>
              </a:rPr>
              <a:t>.</a:t>
            </a:r>
            <a:endParaRPr lang="ru-RU" sz="3600" dirty="0">
              <a:solidFill>
                <a:srgbClr val="66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7621" y="1572570"/>
            <a:ext cx="2847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</a:rPr>
              <a:t>Yomg‘ir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yog‘ishi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77595" y="1250276"/>
            <a:ext cx="3696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</a:rPr>
              <a:t>Osmonda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uchayotgan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qushlar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sayrashi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0684" y="2550492"/>
            <a:ext cx="3008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</a:rPr>
              <a:t>Hovlidan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xo‘roz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qichqirishi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9721" y="4607559"/>
            <a:ext cx="3519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</a:rPr>
              <a:t>Idishga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quyilayotgan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suv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tovushi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9539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677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0444" y="966650"/>
            <a:ext cx="112514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9900"/>
                </a:solidFill>
              </a:rPr>
              <a:t>   </a:t>
            </a:r>
            <a:r>
              <a:rPr lang="en-US" sz="3200" b="1" dirty="0" err="1" smtClean="0">
                <a:solidFill>
                  <a:srgbClr val="009900"/>
                </a:solidFill>
              </a:rPr>
              <a:t>Tovush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manbalari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sizdan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uzoq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yoki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yaqin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bo‘ladi</a:t>
            </a:r>
            <a:r>
              <a:rPr lang="en-US" sz="3200" b="1" dirty="0" smtClean="0">
                <a:solidFill>
                  <a:srgbClr val="009900"/>
                </a:solidFill>
              </a:rPr>
              <a:t>.</a:t>
            </a:r>
          </a:p>
          <a:p>
            <a:r>
              <a:rPr lang="en-US" sz="3200" b="1" dirty="0" smtClean="0">
                <a:solidFill>
                  <a:srgbClr val="009900"/>
                </a:solidFill>
              </a:rPr>
              <a:t>   </a:t>
            </a:r>
            <a:r>
              <a:rPr lang="en-US" sz="3200" b="1" dirty="0" err="1" smtClean="0">
                <a:solidFill>
                  <a:srgbClr val="009900"/>
                </a:solidFill>
              </a:rPr>
              <a:t>Tovush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manbai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yaqinida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bo‘lsangiz</a:t>
            </a:r>
            <a:r>
              <a:rPr lang="en-US" sz="3200" b="1" dirty="0" smtClean="0">
                <a:solidFill>
                  <a:srgbClr val="009900"/>
                </a:solidFill>
              </a:rPr>
              <a:t>, </a:t>
            </a:r>
            <a:r>
              <a:rPr lang="en-US" sz="3200" b="1" dirty="0" err="1" smtClean="0">
                <a:solidFill>
                  <a:srgbClr val="009900"/>
                </a:solidFill>
              </a:rPr>
              <a:t>tovushni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aniqroq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eshitasiz</a:t>
            </a:r>
            <a:r>
              <a:rPr lang="en-US" sz="3200" b="1" dirty="0" smtClean="0">
                <a:solidFill>
                  <a:srgbClr val="009900"/>
                </a:solidFill>
              </a:rPr>
              <a:t>.</a:t>
            </a:r>
          </a:p>
          <a:p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smtClean="0">
                <a:solidFill>
                  <a:srgbClr val="009900"/>
                </a:solidFill>
              </a:rPr>
              <a:t>  </a:t>
            </a:r>
            <a:r>
              <a:rPr lang="en-US" sz="3200" b="1" dirty="0" err="1" smtClean="0">
                <a:solidFill>
                  <a:srgbClr val="009900"/>
                </a:solidFill>
              </a:rPr>
              <a:t>Tovush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manbaidan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uzoqlashsangiz</a:t>
            </a:r>
            <a:r>
              <a:rPr lang="en-US" sz="3200" b="1" dirty="0" smtClean="0">
                <a:solidFill>
                  <a:srgbClr val="009900"/>
                </a:solidFill>
              </a:rPr>
              <a:t>, </a:t>
            </a:r>
            <a:r>
              <a:rPr lang="en-US" sz="3200" b="1" dirty="0" err="1" smtClean="0">
                <a:solidFill>
                  <a:srgbClr val="009900"/>
                </a:solidFill>
              </a:rPr>
              <a:t>tovushni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pastroq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eshitasiz</a:t>
            </a:r>
            <a:r>
              <a:rPr lang="en-US" sz="3200" b="1" dirty="0" smtClean="0">
                <a:solidFill>
                  <a:srgbClr val="009900"/>
                </a:solidFill>
              </a:rPr>
              <a:t>. </a:t>
            </a:r>
          </a:p>
          <a:p>
            <a:r>
              <a:rPr lang="en-US" sz="3200" b="1" dirty="0" smtClean="0">
                <a:solidFill>
                  <a:srgbClr val="009900"/>
                </a:solidFill>
              </a:rPr>
              <a:t>Shisha </a:t>
            </a:r>
            <a:r>
              <a:rPr lang="en-US" sz="3200" b="1" dirty="0" err="1" smtClean="0">
                <a:solidFill>
                  <a:srgbClr val="009900"/>
                </a:solidFill>
              </a:rPr>
              <a:t>idishlarga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tayoqcha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bilan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urilganda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chiqayotgan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tovushni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yaqindan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 smtClean="0">
                <a:solidFill>
                  <a:srgbClr val="009900"/>
                </a:solidFill>
              </a:rPr>
              <a:t>va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uzoqdan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eshiting</a:t>
            </a:r>
            <a:r>
              <a:rPr lang="en-US" sz="3200" b="1" dirty="0">
                <a:solidFill>
                  <a:srgbClr val="009900"/>
                </a:solidFill>
              </a:rPr>
              <a:t>.</a:t>
            </a:r>
          </a:p>
          <a:p>
            <a:r>
              <a:rPr lang="en-US" sz="3200" b="1" dirty="0" smtClean="0">
                <a:solidFill>
                  <a:srgbClr val="009900"/>
                </a:solidFill>
              </a:rPr>
              <a:t>   </a:t>
            </a:r>
            <a:r>
              <a:rPr lang="en-US" sz="3200" b="1" dirty="0" err="1" smtClean="0">
                <a:solidFill>
                  <a:srgbClr val="009900"/>
                </a:solidFill>
              </a:rPr>
              <a:t>Eshitilayotgan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tovushlarni</a:t>
            </a:r>
            <a:r>
              <a:rPr lang="en-US" sz="3200" b="1" dirty="0">
                <a:solidFill>
                  <a:srgbClr val="009900"/>
                </a:solidFill>
              </a:rPr>
              <a:t> </a:t>
            </a:r>
            <a:r>
              <a:rPr lang="en-US" sz="3200" b="1" dirty="0" err="1">
                <a:solidFill>
                  <a:srgbClr val="009900"/>
                </a:solidFill>
              </a:rPr>
              <a:t>taqqoslang</a:t>
            </a:r>
            <a:r>
              <a:rPr lang="en-US" sz="3200" b="1" dirty="0">
                <a:solidFill>
                  <a:srgbClr val="009900"/>
                </a:solidFill>
              </a:rPr>
              <a:t>.</a:t>
            </a:r>
            <a:r>
              <a:rPr lang="en-US" sz="3200" b="1" dirty="0" smtClean="0">
                <a:solidFill>
                  <a:srgbClr val="009900"/>
                </a:solidFill>
              </a:rPr>
              <a:t> </a:t>
            </a:r>
            <a:endParaRPr lang="ru-RU" sz="3200" b="1" dirty="0">
              <a:solidFill>
                <a:srgbClr val="0099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52" y="4208082"/>
            <a:ext cx="10071463" cy="1573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553" y="3358860"/>
            <a:ext cx="4133365" cy="2422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17053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-1"/>
            <a:ext cx="12192001" cy="68677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143" y="1079162"/>
            <a:ext cx="2778074" cy="1894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285" y="1079161"/>
            <a:ext cx="2714935" cy="1846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663" y="1079161"/>
            <a:ext cx="2683367" cy="1941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8169" y="3820345"/>
            <a:ext cx="2683367" cy="1941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8162" y="3795408"/>
            <a:ext cx="2730720" cy="1957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45540" y="3789178"/>
            <a:ext cx="2667582" cy="1941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458884" y="325571"/>
            <a:ext cx="7424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283584"/>
                </a:solidFill>
              </a:rPr>
              <a:t>BALAND VA PAST TOVUSHLARNI AJRATING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08265" y="2902912"/>
            <a:ext cx="2768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Samolyot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tovushi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6431" y="5677799"/>
            <a:ext cx="26354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Poyga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mototsikli</a:t>
            </a:r>
            <a:endParaRPr lang="en-US" sz="2800" b="1" dirty="0">
              <a:solidFill>
                <a:srgbClr val="7030A0"/>
              </a:solidFill>
            </a:endParaRPr>
          </a:p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tovushi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20049" y="2925948"/>
            <a:ext cx="24269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Tomchi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tovushi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178" y="5730673"/>
            <a:ext cx="1799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Ari </a:t>
            </a:r>
            <a:r>
              <a:rPr lang="en-US" sz="2800" b="1" dirty="0" err="1">
                <a:solidFill>
                  <a:srgbClr val="7030A0"/>
                </a:solidFill>
              </a:rPr>
              <a:t>tovushi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7220" y="2878890"/>
            <a:ext cx="33664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Momaqaldiroq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gumburlashi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49815" y="5677799"/>
            <a:ext cx="20954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Barglarning</a:t>
            </a:r>
            <a:endParaRPr lang="en-US" sz="2800" b="1" dirty="0">
              <a:solidFill>
                <a:srgbClr val="7030A0"/>
              </a:solidFill>
            </a:endParaRPr>
          </a:p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shitirlashi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993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677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5358" y="3764003"/>
            <a:ext cx="478536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663300"/>
                </a:solidFill>
              </a:rPr>
              <a:t>Ba’zi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tovushlar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b="1" dirty="0" err="1">
                <a:solidFill>
                  <a:srgbClr val="663300"/>
                </a:solidFill>
              </a:rPr>
              <a:t>o‘ta</a:t>
            </a:r>
            <a:endParaRPr lang="en-US" sz="3200" b="1" dirty="0">
              <a:solidFill>
                <a:srgbClr val="663300"/>
              </a:solidFill>
            </a:endParaRPr>
          </a:p>
          <a:p>
            <a:pPr algn="ctr"/>
            <a:r>
              <a:rPr lang="en-US" sz="3200" b="1" dirty="0" err="1">
                <a:solidFill>
                  <a:srgbClr val="663300"/>
                </a:solidFill>
              </a:rPr>
              <a:t>balandligidan</a:t>
            </a:r>
            <a:r>
              <a:rPr lang="en-US" sz="3200" b="1" dirty="0">
                <a:solidFill>
                  <a:srgbClr val="663300"/>
                </a:solidFill>
              </a:rPr>
              <a:t>, </a:t>
            </a:r>
            <a:r>
              <a:rPr lang="en-US" sz="3200" dirty="0" err="1">
                <a:solidFill>
                  <a:srgbClr val="663300"/>
                </a:solidFill>
              </a:rPr>
              <a:t>ular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eshitish</a:t>
            </a:r>
            <a:endParaRPr lang="en-US" sz="3200" dirty="0">
              <a:solidFill>
                <a:srgbClr val="663300"/>
              </a:solidFill>
            </a:endParaRPr>
          </a:p>
          <a:p>
            <a:pPr algn="ctr"/>
            <a:r>
              <a:rPr lang="en-US" sz="3200" dirty="0" err="1">
                <a:solidFill>
                  <a:srgbClr val="663300"/>
                </a:solidFill>
              </a:rPr>
              <a:t>a’zosiga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zarar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yetkazishi</a:t>
            </a:r>
            <a:endParaRPr lang="en-US" sz="3200" dirty="0">
              <a:solidFill>
                <a:srgbClr val="663300"/>
              </a:solidFill>
            </a:endParaRPr>
          </a:p>
          <a:p>
            <a:pPr algn="ctr"/>
            <a:r>
              <a:rPr lang="en-US" sz="3200" dirty="0" err="1">
                <a:solidFill>
                  <a:srgbClr val="663300"/>
                </a:solidFill>
              </a:rPr>
              <a:t>m</a:t>
            </a:r>
            <a:r>
              <a:rPr lang="en-US" sz="3200" dirty="0" err="1" smtClean="0">
                <a:solidFill>
                  <a:srgbClr val="663300"/>
                </a:solidFill>
              </a:rPr>
              <a:t>umkin</a:t>
            </a:r>
            <a:r>
              <a:rPr lang="en-US" sz="3200" dirty="0">
                <a:solidFill>
                  <a:srgbClr val="663300"/>
                </a:solidFill>
              </a:rPr>
              <a:t>.</a:t>
            </a:r>
            <a:endParaRPr lang="en-US" sz="3200" dirty="0" smtClean="0">
              <a:solidFill>
                <a:srgbClr val="6633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60719" y="3581121"/>
            <a:ext cx="52773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FF0066"/>
                </a:solidFill>
              </a:rPr>
              <a:t>Uchuvchi</a:t>
            </a:r>
            <a:r>
              <a:rPr lang="en-US" sz="3200" dirty="0">
                <a:solidFill>
                  <a:srgbClr val="FF0066"/>
                </a:solidFill>
              </a:rPr>
              <a:t> </a:t>
            </a:r>
            <a:r>
              <a:rPr lang="en-US" sz="3200" b="1" dirty="0" err="1">
                <a:solidFill>
                  <a:srgbClr val="FF0066"/>
                </a:solidFill>
              </a:rPr>
              <a:t>quloqlik</a:t>
            </a:r>
            <a:r>
              <a:rPr lang="en-US" sz="3200" b="1" dirty="0">
                <a:solidFill>
                  <a:srgbClr val="FF0066"/>
                </a:solidFill>
              </a:rPr>
              <a:t> </a:t>
            </a:r>
            <a:r>
              <a:rPr lang="en-US" sz="3200" dirty="0" err="1">
                <a:solidFill>
                  <a:srgbClr val="FF0066"/>
                </a:solidFill>
              </a:rPr>
              <a:t>taqishi</a:t>
            </a:r>
            <a:endParaRPr lang="en-US" sz="3200" dirty="0">
              <a:solidFill>
                <a:srgbClr val="FF0066"/>
              </a:solidFill>
            </a:endParaRPr>
          </a:p>
          <a:p>
            <a:pPr algn="ctr"/>
            <a:r>
              <a:rPr lang="en-US" sz="3200" dirty="0" err="1">
                <a:solidFill>
                  <a:srgbClr val="FF0066"/>
                </a:solidFill>
              </a:rPr>
              <a:t>kerak</a:t>
            </a:r>
            <a:r>
              <a:rPr lang="en-US" sz="3200" dirty="0">
                <a:solidFill>
                  <a:srgbClr val="FF0066"/>
                </a:solidFill>
              </a:rPr>
              <a:t>, </a:t>
            </a:r>
            <a:r>
              <a:rPr lang="en-US" sz="3200" dirty="0" err="1">
                <a:solidFill>
                  <a:srgbClr val="FF0066"/>
                </a:solidFill>
              </a:rPr>
              <a:t>chunki</a:t>
            </a:r>
            <a:r>
              <a:rPr lang="en-US" sz="3200" dirty="0">
                <a:solidFill>
                  <a:srgbClr val="FF0066"/>
                </a:solidFill>
              </a:rPr>
              <a:t> </a:t>
            </a:r>
            <a:r>
              <a:rPr lang="en-US" sz="3200" dirty="0" err="1">
                <a:solidFill>
                  <a:srgbClr val="FF0066"/>
                </a:solidFill>
              </a:rPr>
              <a:t>samolyot</a:t>
            </a:r>
            <a:endParaRPr lang="en-US" sz="3200" dirty="0">
              <a:solidFill>
                <a:srgbClr val="FF0066"/>
              </a:solidFill>
            </a:endParaRPr>
          </a:p>
          <a:p>
            <a:pPr algn="ctr"/>
            <a:r>
              <a:rPr lang="en-US" sz="3200" dirty="0" err="1">
                <a:solidFill>
                  <a:srgbClr val="FF0066"/>
                </a:solidFill>
              </a:rPr>
              <a:t>tovushi</a:t>
            </a:r>
            <a:r>
              <a:rPr lang="en-US" sz="3200" dirty="0">
                <a:solidFill>
                  <a:srgbClr val="FF0066"/>
                </a:solidFill>
              </a:rPr>
              <a:t> </a:t>
            </a:r>
            <a:r>
              <a:rPr lang="en-US" sz="3200" dirty="0" err="1">
                <a:solidFill>
                  <a:srgbClr val="FF0066"/>
                </a:solidFill>
              </a:rPr>
              <a:t>baland</a:t>
            </a:r>
            <a:r>
              <a:rPr lang="en-US" sz="3200" dirty="0">
                <a:solidFill>
                  <a:srgbClr val="FF0066"/>
                </a:solidFill>
              </a:rPr>
              <a:t> </a:t>
            </a:r>
            <a:r>
              <a:rPr lang="en-US" sz="3200" dirty="0" err="1">
                <a:solidFill>
                  <a:srgbClr val="FF0066"/>
                </a:solidFill>
              </a:rPr>
              <a:t>bo‘lgani</a:t>
            </a:r>
            <a:r>
              <a:rPr lang="en-US" sz="3200" dirty="0">
                <a:solidFill>
                  <a:srgbClr val="FF0066"/>
                </a:solidFill>
              </a:rPr>
              <a:t> </a:t>
            </a:r>
            <a:r>
              <a:rPr lang="en-US" sz="3200" dirty="0" err="1">
                <a:solidFill>
                  <a:srgbClr val="FF0066"/>
                </a:solidFill>
              </a:rPr>
              <a:t>sababli</a:t>
            </a:r>
            <a:endParaRPr lang="en-US" sz="3200" dirty="0">
              <a:solidFill>
                <a:srgbClr val="FF0066"/>
              </a:solidFill>
            </a:endParaRPr>
          </a:p>
          <a:p>
            <a:pPr algn="ctr"/>
            <a:r>
              <a:rPr lang="en-US" sz="3200" dirty="0" err="1">
                <a:solidFill>
                  <a:srgbClr val="FF0066"/>
                </a:solidFill>
              </a:rPr>
              <a:t>eshitish</a:t>
            </a:r>
            <a:r>
              <a:rPr lang="en-US" sz="3200" dirty="0">
                <a:solidFill>
                  <a:srgbClr val="FF0066"/>
                </a:solidFill>
              </a:rPr>
              <a:t> </a:t>
            </a:r>
            <a:r>
              <a:rPr lang="en-US" sz="3200" dirty="0" err="1">
                <a:solidFill>
                  <a:srgbClr val="FF0066"/>
                </a:solidFill>
              </a:rPr>
              <a:t>a’zosini</a:t>
            </a:r>
            <a:r>
              <a:rPr lang="en-US" sz="3200" dirty="0">
                <a:solidFill>
                  <a:srgbClr val="FF0066"/>
                </a:solidFill>
              </a:rPr>
              <a:t> </a:t>
            </a:r>
            <a:r>
              <a:rPr lang="en-US" sz="3200" dirty="0" err="1">
                <a:solidFill>
                  <a:srgbClr val="FF0066"/>
                </a:solidFill>
              </a:rPr>
              <a:t>shikastlaydi</a:t>
            </a:r>
            <a:r>
              <a:rPr lang="en-US" sz="2800" dirty="0">
                <a:solidFill>
                  <a:srgbClr val="FF0066"/>
                </a:solidFill>
              </a:rPr>
              <a:t>.</a:t>
            </a:r>
            <a:endParaRPr lang="ru-RU" sz="2800" dirty="0">
              <a:solidFill>
                <a:srgbClr val="FF006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7522" y="1066985"/>
            <a:ext cx="7818123" cy="25379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76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5999" y="1066985"/>
            <a:ext cx="3788229" cy="256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751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189</Words>
  <Application>Microsoft Office PowerPoint</Application>
  <PresentationFormat>Широкоэкранный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16</cp:revision>
  <dcterms:created xsi:type="dcterms:W3CDTF">2022-01-06T14:34:42Z</dcterms:created>
  <dcterms:modified xsi:type="dcterms:W3CDTF">2022-01-07T00:36:55Z</dcterms:modified>
</cp:coreProperties>
</file>