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64" r:id="rId6"/>
    <p:sldId id="265" r:id="rId7"/>
    <p:sldId id="259" r:id="rId8"/>
    <p:sldId id="261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3300"/>
    <a:srgbClr val="009900"/>
    <a:srgbClr val="63B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18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3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3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7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C841-DB9F-4141-9889-7526ADE40E0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CB3-494C-4337-912E-DDF4FD600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53142"/>
            <a:ext cx="12192000" cy="7654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0828" y="1604132"/>
            <a:ext cx="613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</a:rPr>
              <a:t>Tabiiy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</a:rPr>
              <a:t>fanlar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1096" y="2927571"/>
            <a:ext cx="2834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2-sinf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5221" y="1491461"/>
            <a:ext cx="10299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1. </a:t>
            </a:r>
            <a:r>
              <a:rPr lang="en-US" sz="4000" b="1" dirty="0" err="1">
                <a:solidFill>
                  <a:srgbClr val="FFFF00"/>
                </a:solidFill>
              </a:rPr>
              <a:t>Tovushlarni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kuchaytirish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mumkinmi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2. </a:t>
            </a:r>
            <a:r>
              <a:rPr lang="en-US" sz="4000" b="1" dirty="0" err="1">
                <a:solidFill>
                  <a:srgbClr val="FFFF00"/>
                </a:solidFill>
              </a:rPr>
              <a:t>Ko‘zingizni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yumgan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holda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do‘stlaringizni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tovushidan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farqlay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olasiz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895" y="330232"/>
            <a:ext cx="718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Savollar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938" y="2999404"/>
            <a:ext cx="2369219" cy="3322685"/>
          </a:xfrm>
          <a:prstGeom prst="roundRect">
            <a:avLst>
              <a:gd name="adj" fmla="val 276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107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6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16" y="1966533"/>
            <a:ext cx="8025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</a:rPr>
              <a:t>E’tiboringiz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uchun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rahmat</a:t>
            </a:r>
            <a:r>
              <a:rPr lang="en-US" sz="6000" b="1" dirty="0" smtClean="0">
                <a:solidFill>
                  <a:srgbClr val="7030A0"/>
                </a:solidFill>
              </a:rPr>
              <a:t>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6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943" y="1501313"/>
            <a:ext cx="8025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Amaliy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mashg‘ulot</a:t>
            </a:r>
            <a:r>
              <a:rPr lang="en-US" sz="6600" b="1" dirty="0" smtClean="0">
                <a:solidFill>
                  <a:srgbClr val="FF0000"/>
                </a:solidFill>
              </a:rPr>
              <a:t>. </a:t>
            </a:r>
            <a:r>
              <a:rPr lang="en-US" sz="6600" b="1" dirty="0" err="1" smtClean="0">
                <a:solidFill>
                  <a:srgbClr val="7030A0"/>
                </a:solidFill>
              </a:rPr>
              <a:t>Mavzu</a:t>
            </a:r>
            <a:r>
              <a:rPr lang="en-US" sz="6600" b="1" dirty="0" smtClean="0">
                <a:solidFill>
                  <a:srgbClr val="7030A0"/>
                </a:solidFill>
              </a:rPr>
              <a:t>: </a:t>
            </a:r>
            <a:r>
              <a:rPr lang="en-US" sz="6600" b="1" dirty="0" err="1" smtClean="0">
                <a:solidFill>
                  <a:srgbClr val="FF0066"/>
                </a:solidFill>
              </a:rPr>
              <a:t>Tovushlarni</a:t>
            </a:r>
            <a:r>
              <a:rPr lang="en-US" sz="6600" b="1" dirty="0" smtClean="0">
                <a:solidFill>
                  <a:srgbClr val="FF0066"/>
                </a:solidFill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</a:rPr>
              <a:t>hosil</a:t>
            </a:r>
            <a:r>
              <a:rPr lang="en-US" sz="6600" b="1" dirty="0" smtClean="0">
                <a:solidFill>
                  <a:srgbClr val="FF0066"/>
                </a:solidFill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</a:rPr>
              <a:t>qilish</a:t>
            </a:r>
            <a:endParaRPr lang="ru-RU" sz="6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940526"/>
            <a:ext cx="10968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Tovush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nima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Tovush-</a:t>
            </a:r>
            <a:r>
              <a:rPr lang="en-US" sz="3600" b="1" dirty="0" err="1" smtClean="0">
                <a:solidFill>
                  <a:srgbClr val="7030A0"/>
                </a:solidFill>
              </a:rPr>
              <a:t>mexanik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energiyaning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barcha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joyga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to‘lqinlar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yordamida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tarqalishidir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</a:rPr>
              <a:t>Kundalik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turmushda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tovush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atamasini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havoda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tarqaluvchi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va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odam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eshita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oladigan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to‘lqinlar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majmui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deymiz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3" y="3433897"/>
            <a:ext cx="3619048" cy="31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4085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346329" cy="697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95" y="330232"/>
            <a:ext cx="718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35" y="217296"/>
            <a:ext cx="3552459" cy="373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862" y="244507"/>
            <a:ext cx="3809363" cy="3708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129" y="2285766"/>
            <a:ext cx="4134682" cy="39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4" y="524548"/>
            <a:ext cx="10024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</a:rPr>
              <a:t>Tebranish</a:t>
            </a:r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</a:rPr>
              <a:t>nima</a:t>
            </a:r>
            <a:r>
              <a:rPr lang="en-US" sz="4000" b="1" dirty="0" smtClean="0">
                <a:solidFill>
                  <a:srgbClr val="FF0066"/>
                </a:solidFill>
              </a:rPr>
              <a:t>?</a:t>
            </a:r>
          </a:p>
          <a:p>
            <a:r>
              <a:rPr lang="en-US" sz="4000" b="1" dirty="0" err="1" smtClean="0">
                <a:solidFill>
                  <a:srgbClr val="FF0066"/>
                </a:solidFill>
              </a:rPr>
              <a:t>Tebranish</a:t>
            </a:r>
            <a:r>
              <a:rPr lang="en-US" sz="4000" b="1" dirty="0" smtClean="0">
                <a:solidFill>
                  <a:srgbClr val="FF0066"/>
                </a:solidFill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</a:rPr>
              <a:t>muayyan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vaqt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oralig‘ida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takrorlanib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turadigan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harakatlar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4000" b="1" dirty="0" err="1" smtClean="0">
                <a:solidFill>
                  <a:srgbClr val="FF0066"/>
                </a:solidFill>
              </a:rPr>
              <a:t>Masalan</a:t>
            </a:r>
            <a:r>
              <a:rPr lang="en-US" sz="4000" b="1" dirty="0" smtClean="0">
                <a:solidFill>
                  <a:srgbClr val="FF0066"/>
                </a:solidFill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</a:rPr>
              <a:t>cholg‘u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asboblari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torlarini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tebranishi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mikrafonda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gapirilgandan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so‘ng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tovushning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tebranishi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yuzaga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keladi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8" y="4429125"/>
            <a:ext cx="3409813" cy="2173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0" y="4310200"/>
            <a:ext cx="4214820" cy="22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9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4" y="239242"/>
            <a:ext cx="11243790" cy="63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96587" y="239242"/>
            <a:ext cx="32084" cy="6379515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45652" y="1121518"/>
            <a:ext cx="70259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1. </a:t>
            </a:r>
            <a:r>
              <a:rPr lang="en-US" sz="4000" dirty="0" err="1">
                <a:solidFill>
                  <a:srgbClr val="7030A0"/>
                </a:solidFill>
              </a:rPr>
              <a:t>Yog‘och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chizg‘ichni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parta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chetiga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qo‘yib</a:t>
            </a:r>
            <a:r>
              <a:rPr lang="en-US" sz="4000" dirty="0">
                <a:solidFill>
                  <a:srgbClr val="7030A0"/>
                </a:solidFill>
              </a:rPr>
              <a:t>, </a:t>
            </a:r>
            <a:r>
              <a:rPr lang="en-US" sz="4000" dirty="0" err="1">
                <a:solidFill>
                  <a:srgbClr val="7030A0"/>
                </a:solidFill>
              </a:rPr>
              <a:t>uning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bir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uchidan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bosib</a:t>
            </a:r>
            <a:r>
              <a:rPr lang="en-US" sz="4000" dirty="0" smtClean="0">
                <a:solidFill>
                  <a:srgbClr val="7030A0"/>
                </a:solidFill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</a:rPr>
              <a:t>ikkinchi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uchini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pastga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yoki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yuqoriga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egib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qo‘yib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yuboring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  <a:p>
            <a:r>
              <a:rPr lang="en-US" sz="4000" dirty="0">
                <a:solidFill>
                  <a:srgbClr val="7030A0"/>
                </a:solidFill>
              </a:rPr>
              <a:t>2. </a:t>
            </a:r>
            <a:r>
              <a:rPr lang="en-US" sz="4000" dirty="0" err="1">
                <a:solidFill>
                  <a:srgbClr val="7030A0"/>
                </a:solidFill>
              </a:rPr>
              <a:t>Tebranayotgan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chizg‘ich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hosil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qilgan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tovushni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eshiting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  <a:p>
            <a:r>
              <a:rPr lang="en-US" sz="4000" dirty="0">
                <a:solidFill>
                  <a:srgbClr val="7030A0"/>
                </a:solidFill>
              </a:rPr>
              <a:t>3. </a:t>
            </a:r>
            <a:r>
              <a:rPr lang="en-US" sz="4000" dirty="0" err="1">
                <a:solidFill>
                  <a:srgbClr val="7030A0"/>
                </a:solidFill>
              </a:rPr>
              <a:t>Tajribani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metall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chizg‘ich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yordamida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bajaring</a:t>
            </a:r>
            <a:r>
              <a:rPr lang="en-US" sz="4000" dirty="0" smtClean="0">
                <a:solidFill>
                  <a:srgbClr val="7030A0"/>
                </a:solidFill>
              </a:rPr>
              <a:t>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940" y="796744"/>
            <a:ext cx="42117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663300"/>
                </a:solidFill>
              </a:rPr>
              <a:t>Yog‘och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chizg‘ich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endParaRPr lang="en-US" sz="3200" dirty="0" smtClean="0">
              <a:solidFill>
                <a:srgbClr val="663300"/>
              </a:solidFill>
            </a:endParaRPr>
          </a:p>
          <a:p>
            <a:endParaRPr lang="en-US" dirty="0">
              <a:solidFill>
                <a:srgbClr val="663300"/>
              </a:solidFill>
            </a:endParaRPr>
          </a:p>
          <a:p>
            <a:r>
              <a:rPr lang="en-US" sz="3200" dirty="0" err="1" smtClean="0">
                <a:solidFill>
                  <a:srgbClr val="663300"/>
                </a:solidFill>
              </a:rPr>
              <a:t>Metall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chizg‘ich</a:t>
            </a:r>
            <a:endParaRPr lang="en-US" sz="3200" dirty="0">
              <a:solidFill>
                <a:srgbClr val="663300"/>
              </a:solidFill>
            </a:endParaRPr>
          </a:p>
          <a:p>
            <a:endParaRPr lang="en-US" sz="32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rgbClr val="663300"/>
              </a:solidFill>
            </a:endParaRPr>
          </a:p>
          <a:p>
            <a:r>
              <a:rPr lang="en-US" sz="3200" dirty="0" err="1" smtClean="0">
                <a:solidFill>
                  <a:srgbClr val="663300"/>
                </a:solidFill>
              </a:rPr>
              <a:t>Plastmassa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chizg‘ich</a:t>
            </a:r>
            <a:endParaRPr lang="en-US" sz="3200" dirty="0">
              <a:solidFill>
                <a:srgbClr val="663300"/>
              </a:solidFill>
            </a:endParaRPr>
          </a:p>
          <a:p>
            <a:endParaRPr lang="en-US" sz="3200" b="1" dirty="0" smtClean="0">
              <a:solidFill>
                <a:srgbClr val="663300"/>
              </a:solidFill>
            </a:endParaRPr>
          </a:p>
          <a:p>
            <a:endParaRPr lang="en-US" sz="2800" b="1" dirty="0" smtClean="0">
              <a:solidFill>
                <a:srgbClr val="6633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! </a:t>
            </a:r>
            <a:r>
              <a:rPr lang="en-US" sz="3200" dirty="0" err="1">
                <a:solidFill>
                  <a:srgbClr val="663300"/>
                </a:solidFill>
              </a:rPr>
              <a:t>chizg‘ichlar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uzunligi</a:t>
            </a:r>
            <a:endParaRPr lang="en-US" sz="3200" dirty="0">
              <a:solidFill>
                <a:srgbClr val="663300"/>
              </a:solidFill>
            </a:endParaRPr>
          </a:p>
          <a:p>
            <a:r>
              <a:rPr lang="en-US" sz="3200" dirty="0">
                <a:solidFill>
                  <a:srgbClr val="663300"/>
                </a:solidFill>
              </a:rPr>
              <a:t>30 cm </a:t>
            </a:r>
            <a:r>
              <a:rPr lang="en-US" sz="3200" dirty="0" err="1">
                <a:solidFill>
                  <a:srgbClr val="663300"/>
                </a:solidFill>
              </a:rPr>
              <a:t>dan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kam</a:t>
            </a:r>
            <a:endParaRPr lang="en-US" sz="3200" dirty="0">
              <a:solidFill>
                <a:srgbClr val="663300"/>
              </a:solidFill>
            </a:endParaRPr>
          </a:p>
          <a:p>
            <a:r>
              <a:rPr lang="en-US" sz="3200" dirty="0" err="1">
                <a:solidFill>
                  <a:srgbClr val="663300"/>
                </a:solidFill>
              </a:rPr>
              <a:t>bo‘lmasin</a:t>
            </a:r>
            <a:r>
              <a:rPr lang="en-US" sz="3200" dirty="0">
                <a:solidFill>
                  <a:srgbClr val="663300"/>
                </a:solidFill>
              </a:rPr>
              <a:t>.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858" y="219473"/>
            <a:ext cx="316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Bizga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kerak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6296" y="205989"/>
            <a:ext cx="314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Bajarish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tartibi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50" y="1364363"/>
            <a:ext cx="3021923" cy="642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50" y="2574575"/>
            <a:ext cx="2995695" cy="5925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10" y="3911987"/>
            <a:ext cx="2954235" cy="6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4" y="239242"/>
            <a:ext cx="11243790" cy="63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96587" y="239242"/>
            <a:ext cx="32084" cy="6379515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28085" y="742693"/>
            <a:ext cx="70259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4</a:t>
            </a:r>
            <a:r>
              <a:rPr lang="en-US" sz="4000" dirty="0">
                <a:solidFill>
                  <a:srgbClr val="7030A0"/>
                </a:solidFill>
              </a:rPr>
              <a:t>. </a:t>
            </a:r>
            <a:r>
              <a:rPr lang="en-US" sz="4000" dirty="0" err="1">
                <a:solidFill>
                  <a:srgbClr val="7030A0"/>
                </a:solidFill>
              </a:rPr>
              <a:t>Tebranayotgan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metall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chizg‘ich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hosil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qilgan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tovushni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eshiting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  <a:p>
            <a:r>
              <a:rPr lang="en-US" sz="4000" dirty="0">
                <a:solidFill>
                  <a:srgbClr val="7030A0"/>
                </a:solidFill>
              </a:rPr>
              <a:t>5. </a:t>
            </a:r>
            <a:r>
              <a:rPr lang="en-US" sz="4000" dirty="0" err="1">
                <a:solidFill>
                  <a:srgbClr val="7030A0"/>
                </a:solidFill>
              </a:rPr>
              <a:t>Tajribani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plastmassa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chizg‘ich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yordamida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bajaring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  <a:p>
            <a:r>
              <a:rPr lang="en-US" sz="4000" dirty="0">
                <a:solidFill>
                  <a:srgbClr val="7030A0"/>
                </a:solidFill>
              </a:rPr>
              <a:t>6. </a:t>
            </a:r>
            <a:r>
              <a:rPr lang="en-US" sz="4000" dirty="0" err="1">
                <a:solidFill>
                  <a:srgbClr val="7030A0"/>
                </a:solidFill>
              </a:rPr>
              <a:t>Tebranayotgan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plastmassa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chizg‘ich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hosil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qilgan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tovushni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eshiting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940" y="796744"/>
            <a:ext cx="42117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663300"/>
                </a:solidFill>
              </a:rPr>
              <a:t>Yog‘och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</a:rPr>
              <a:t>chizg‘ich</a:t>
            </a:r>
            <a:r>
              <a:rPr lang="en-US" sz="3200" dirty="0" smtClean="0">
                <a:solidFill>
                  <a:srgbClr val="663300"/>
                </a:solidFill>
              </a:rPr>
              <a:t>.</a:t>
            </a:r>
          </a:p>
          <a:p>
            <a:endParaRPr lang="en-US" sz="3200" dirty="0" smtClean="0">
              <a:solidFill>
                <a:srgbClr val="663300"/>
              </a:solidFill>
            </a:endParaRPr>
          </a:p>
          <a:p>
            <a:endParaRPr lang="en-US" dirty="0">
              <a:solidFill>
                <a:srgbClr val="663300"/>
              </a:solidFill>
            </a:endParaRPr>
          </a:p>
          <a:p>
            <a:r>
              <a:rPr lang="en-US" sz="3200" dirty="0" err="1" smtClean="0">
                <a:solidFill>
                  <a:srgbClr val="663300"/>
                </a:solidFill>
              </a:rPr>
              <a:t>Metall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chizg‘ich</a:t>
            </a:r>
            <a:endParaRPr lang="en-US" sz="3200" dirty="0">
              <a:solidFill>
                <a:srgbClr val="663300"/>
              </a:solidFill>
            </a:endParaRPr>
          </a:p>
          <a:p>
            <a:endParaRPr lang="en-US" sz="32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rgbClr val="663300"/>
              </a:solidFill>
            </a:endParaRPr>
          </a:p>
          <a:p>
            <a:r>
              <a:rPr lang="en-US" sz="3200" dirty="0" err="1" smtClean="0">
                <a:solidFill>
                  <a:srgbClr val="663300"/>
                </a:solidFill>
              </a:rPr>
              <a:t>Plastmassa</a:t>
            </a:r>
            <a:r>
              <a:rPr lang="en-US" sz="3200" dirty="0" smtClean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chizg‘ich</a:t>
            </a:r>
            <a:endParaRPr lang="en-US" sz="3200" dirty="0">
              <a:solidFill>
                <a:srgbClr val="663300"/>
              </a:solidFill>
            </a:endParaRPr>
          </a:p>
          <a:p>
            <a:endParaRPr lang="en-US" sz="3200" b="1" dirty="0" smtClean="0">
              <a:solidFill>
                <a:srgbClr val="663300"/>
              </a:solidFill>
            </a:endParaRPr>
          </a:p>
          <a:p>
            <a:endParaRPr lang="en-US" sz="2800" b="1" dirty="0" smtClean="0">
              <a:solidFill>
                <a:srgbClr val="663300"/>
              </a:solidFill>
            </a:endParaRPr>
          </a:p>
          <a:p>
            <a:r>
              <a:rPr lang="en-US" sz="3200" b="1" dirty="0" smtClean="0">
                <a:solidFill>
                  <a:srgbClr val="663300"/>
                </a:solidFill>
              </a:rPr>
              <a:t>! </a:t>
            </a:r>
            <a:r>
              <a:rPr lang="en-US" sz="3200" dirty="0" err="1">
                <a:solidFill>
                  <a:srgbClr val="663300"/>
                </a:solidFill>
              </a:rPr>
              <a:t>chizg‘ichlar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uzunligi</a:t>
            </a:r>
            <a:endParaRPr lang="en-US" sz="3200" dirty="0">
              <a:solidFill>
                <a:srgbClr val="663300"/>
              </a:solidFill>
            </a:endParaRPr>
          </a:p>
          <a:p>
            <a:r>
              <a:rPr lang="en-US" sz="3200" dirty="0">
                <a:solidFill>
                  <a:srgbClr val="663300"/>
                </a:solidFill>
              </a:rPr>
              <a:t>30 cm </a:t>
            </a:r>
            <a:r>
              <a:rPr lang="en-US" sz="3200" dirty="0" err="1">
                <a:solidFill>
                  <a:srgbClr val="663300"/>
                </a:solidFill>
              </a:rPr>
              <a:t>dan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kam</a:t>
            </a:r>
            <a:endParaRPr lang="en-US" sz="3200" dirty="0">
              <a:solidFill>
                <a:srgbClr val="663300"/>
              </a:solidFill>
            </a:endParaRPr>
          </a:p>
          <a:p>
            <a:r>
              <a:rPr lang="en-US" sz="3200" dirty="0" err="1">
                <a:solidFill>
                  <a:srgbClr val="663300"/>
                </a:solidFill>
              </a:rPr>
              <a:t>bo‘lmasin</a:t>
            </a:r>
            <a:r>
              <a:rPr lang="en-US" sz="3200" dirty="0">
                <a:solidFill>
                  <a:srgbClr val="663300"/>
                </a:solidFill>
              </a:rPr>
              <a:t>.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858" y="219473"/>
            <a:ext cx="2655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Bizga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kerak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6296" y="205989"/>
            <a:ext cx="3113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Bajarish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tartibi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50" y="1364363"/>
            <a:ext cx="3021923" cy="642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50" y="2574575"/>
            <a:ext cx="2995695" cy="5925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10" y="3911987"/>
            <a:ext cx="2954235" cy="6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9" y="1491918"/>
            <a:ext cx="10212802" cy="633794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2716" y="462173"/>
            <a:ext cx="9432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Turli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chizg‘ichlardan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chiqqan</a:t>
            </a: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 err="1">
                <a:solidFill>
                  <a:schemeClr val="bg1"/>
                </a:solidFill>
              </a:rPr>
              <a:t>tovushlar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farq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qiladimi</a:t>
            </a:r>
            <a:r>
              <a:rPr lang="en-US" sz="4400" b="1" dirty="0">
                <a:solidFill>
                  <a:schemeClr val="bg1"/>
                </a:solidFill>
              </a:rPr>
              <a:t>?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632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0" y="319336"/>
            <a:ext cx="4624593" cy="275953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19" y="3569637"/>
            <a:ext cx="4624592" cy="281662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789" y="3569637"/>
            <a:ext cx="4605561" cy="279759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1504" y="389735"/>
            <a:ext cx="6088054" cy="28237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5708" y="491504"/>
            <a:ext cx="6761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   </a:t>
            </a:r>
            <a:r>
              <a:rPr lang="en-US" sz="3200" b="1" dirty="0" err="1">
                <a:solidFill>
                  <a:srgbClr val="7030A0"/>
                </a:solidFill>
              </a:rPr>
              <a:t>Y</a:t>
            </a:r>
            <a:r>
              <a:rPr lang="en-US" sz="3200" b="1" dirty="0" err="1" smtClean="0">
                <a:solidFill>
                  <a:srgbClr val="7030A0"/>
                </a:solidFill>
              </a:rPr>
              <a:t>og‘och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metall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plastmassa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chizg‘ichlar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tebranganda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tovushlar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 err="1">
                <a:solidFill>
                  <a:srgbClr val="7030A0"/>
                </a:solidFill>
              </a:rPr>
              <a:t>turlicha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eshitiladi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chizg‘ich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tebra</a:t>
            </a:r>
            <a:r>
              <a:rPr lang="en-US" sz="3200" b="1" dirty="0">
                <a:solidFill>
                  <a:srgbClr val="7030A0"/>
                </a:solidFill>
              </a:rPr>
              <a:t>-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err="1">
                <a:solidFill>
                  <a:srgbClr val="7030A0"/>
                </a:solidFill>
              </a:rPr>
              <a:t>n</a:t>
            </a:r>
            <a:r>
              <a:rPr lang="en-US" sz="3200" b="1" dirty="0" err="1" smtClean="0">
                <a:solidFill>
                  <a:srgbClr val="7030A0"/>
                </a:solidFill>
              </a:rPr>
              <a:t>ishi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kuchaytirilsa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</a:rPr>
              <a:t>chiqayotgan</a:t>
            </a:r>
            <a:r>
              <a:rPr lang="en-US" sz="3200" b="1" dirty="0" smtClean="0">
                <a:solidFill>
                  <a:srgbClr val="7030A0"/>
                </a:solidFill>
              </a:rPr>
              <a:t> to-</a:t>
            </a:r>
            <a:r>
              <a:rPr lang="en-US" sz="3200" b="1" dirty="0" err="1" smtClean="0">
                <a:solidFill>
                  <a:srgbClr val="7030A0"/>
                </a:solidFill>
              </a:rPr>
              <a:t>vush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balandroq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bo‘ladi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225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12</cp:revision>
  <dcterms:created xsi:type="dcterms:W3CDTF">2022-01-06T20:28:58Z</dcterms:created>
  <dcterms:modified xsi:type="dcterms:W3CDTF">2022-01-07T01:09:50Z</dcterms:modified>
</cp:coreProperties>
</file>