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70" r:id="rId5"/>
    <p:sldId id="269" r:id="rId6"/>
    <p:sldId id="266" r:id="rId7"/>
    <p:sldId id="260" r:id="rId8"/>
    <p:sldId id="261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97668"/>
    <a:srgbClr val="676149"/>
    <a:srgbClr val="78756C"/>
    <a:srgbClr val="6F6952"/>
    <a:srgbClr val="6C7253"/>
    <a:srgbClr val="63B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9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2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3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8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3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3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EA4D-59F1-4564-876B-0D30F13501FA}" type="datetimeFigureOut">
              <a:rPr lang="ru-RU" smtClean="0"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C35B-56E7-441D-831A-EBD7A158D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828" y="1604132"/>
            <a:ext cx="613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</a:rPr>
              <a:t>Tabiiy</a:t>
            </a:r>
            <a:r>
              <a:rPr lang="en-US" sz="8000" b="1" dirty="0" smtClean="0">
                <a:solidFill>
                  <a:srgbClr val="002060"/>
                </a:solidFill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</a:rPr>
              <a:t>fanlar</a:t>
            </a:r>
            <a:endParaRPr lang="ru-RU" sz="8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9897" y="2927571"/>
            <a:ext cx="2834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2-sinf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3971109" y="2821577"/>
            <a:ext cx="9248502" cy="7053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5499464" y="1554481"/>
            <a:ext cx="5747657" cy="239050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99613" y="1718680"/>
            <a:ext cx="56475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BoldMT"/>
              </a:rPr>
              <a:t>Yodda</a:t>
            </a:r>
            <a:r>
              <a:rPr lang="en-US" sz="3200" b="1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BoldMT"/>
              </a:rPr>
              <a:t>tuting</a:t>
            </a:r>
            <a:r>
              <a:rPr lang="en-US" sz="3200" b="1" dirty="0">
                <a:solidFill>
                  <a:srgbClr val="FF0000"/>
                </a:solidFill>
                <a:latin typeface="Arial-BoldMT"/>
              </a:rPr>
              <a:t>.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ArialMT"/>
              </a:rPr>
              <a:t>Baland</a:t>
            </a:r>
            <a:r>
              <a:rPr lang="en-US" sz="32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MT"/>
              </a:rPr>
              <a:t>tovushda</a:t>
            </a:r>
            <a:r>
              <a:rPr lang="en-US" sz="32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MT"/>
              </a:rPr>
              <a:t>gapirmang</a:t>
            </a:r>
            <a:r>
              <a:rPr lang="en-US" sz="3200" dirty="0">
                <a:solidFill>
                  <a:schemeClr val="bg1"/>
                </a:solidFill>
                <a:latin typeface="ArialMT"/>
              </a:rPr>
              <a:t>!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ArialMT"/>
              </a:rPr>
              <a:t>Televizor</a:t>
            </a:r>
            <a:r>
              <a:rPr lang="en-US" sz="3200" dirty="0">
                <a:solidFill>
                  <a:schemeClr val="bg1"/>
                </a:solidFill>
                <a:latin typeface="ArialMT"/>
              </a:rPr>
              <a:t>, radio </a:t>
            </a:r>
            <a:r>
              <a:rPr lang="en-US" sz="3200" dirty="0" err="1">
                <a:solidFill>
                  <a:schemeClr val="bg1"/>
                </a:solidFill>
                <a:latin typeface="ArialMT"/>
              </a:rPr>
              <a:t>tovushini</a:t>
            </a:r>
            <a:r>
              <a:rPr lang="en-US" sz="3200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MT"/>
              </a:rPr>
              <a:t>baland</a:t>
            </a:r>
            <a:r>
              <a:rPr lang="en-US" sz="3200" dirty="0" smtClean="0">
                <a:solidFill>
                  <a:schemeClr val="bg1"/>
                </a:solidFill>
                <a:latin typeface="ArialM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MT"/>
              </a:rPr>
              <a:t>eshitmang</a:t>
            </a:r>
            <a:r>
              <a:rPr lang="en-US" sz="3200" dirty="0">
                <a:solidFill>
                  <a:schemeClr val="bg1"/>
                </a:solidFill>
                <a:latin typeface="ArialMT"/>
              </a:rPr>
              <a:t>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207"/>
            <a:ext cx="4689566" cy="65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22" y="362066"/>
            <a:ext cx="5702878" cy="649593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-1254034" y="2272937"/>
            <a:ext cx="8974183" cy="6662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18609" y="640986"/>
            <a:ext cx="5212081" cy="543324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6210" y="575367"/>
            <a:ext cx="55168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BILASIZMI?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Turli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tovushlar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bir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vaqtda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eshitilsa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shovqin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hosil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bo‘ladi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Shovqindan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himoyalanish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salomatligimiz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uchun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zarur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Shovqin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eshitish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susayishi</a:t>
            </a:r>
            <a:r>
              <a:rPr lang="en-US" sz="3600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asabiylashish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uyqusizlik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va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charchoqni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keltirib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chiqaradi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4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828" y="1891518"/>
            <a:ext cx="6734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</a:rPr>
              <a:t>E’tiboringiz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uchun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rahmat</a:t>
            </a:r>
            <a:r>
              <a:rPr lang="en-US" sz="8000" b="1" dirty="0" smtClean="0">
                <a:solidFill>
                  <a:srgbClr val="FF0000"/>
                </a:solidFill>
              </a:rPr>
              <a:t>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8720" y="1685109"/>
            <a:ext cx="5551714" cy="2717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44983" y="5551714"/>
            <a:ext cx="3474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8720" y="1685109"/>
            <a:ext cx="5551714" cy="2717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44983" y="5551714"/>
            <a:ext cx="3474720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15739" y="2090057"/>
            <a:ext cx="85300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          </a:t>
            </a:r>
            <a:r>
              <a:rPr lang="en-US" sz="6600" b="1" dirty="0" err="1" smtClean="0">
                <a:solidFill>
                  <a:srgbClr val="FF0000"/>
                </a:solidFill>
              </a:rPr>
              <a:t>Mavzu</a:t>
            </a:r>
            <a:r>
              <a:rPr lang="en-US" sz="66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6600" b="1" dirty="0" err="1" smtClean="0">
                <a:solidFill>
                  <a:srgbClr val="002060"/>
                </a:solidFill>
              </a:rPr>
              <a:t>Amaliy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mashg‘ulot</a:t>
            </a:r>
            <a:r>
              <a:rPr lang="en-US" sz="66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6600" b="1" dirty="0" err="1" smtClean="0">
                <a:solidFill>
                  <a:srgbClr val="008000"/>
                </a:solidFill>
              </a:rPr>
              <a:t>Antiqa</a:t>
            </a:r>
            <a:r>
              <a:rPr lang="en-US" sz="6600" b="1" dirty="0" smtClean="0">
                <a:solidFill>
                  <a:srgbClr val="008000"/>
                </a:solidFill>
              </a:rPr>
              <a:t> </a:t>
            </a:r>
            <a:r>
              <a:rPr lang="en-US" sz="6600" b="1" dirty="0" err="1" smtClean="0">
                <a:solidFill>
                  <a:srgbClr val="008000"/>
                </a:solidFill>
              </a:rPr>
              <a:t>telefon</a:t>
            </a:r>
            <a:endParaRPr lang="ru-RU" sz="6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97"/>
            <a:ext cx="12192001" cy="686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940526"/>
            <a:ext cx="9975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Biz </a:t>
            </a:r>
            <a:r>
              <a:rPr lang="en-US" sz="4000" b="1" dirty="0" err="1" smtClean="0">
                <a:solidFill>
                  <a:srgbClr val="7030A0"/>
                </a:solidFill>
              </a:rPr>
              <a:t>tovushlar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olamida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yashaymiz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Qulog‘imiz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tovushlarni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qabul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qiladi</a:t>
            </a:r>
            <a:r>
              <a:rPr lang="en-US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ya’ni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eshitadi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</a:p>
          <a:p>
            <a:endParaRPr lang="en-US" sz="3600" b="1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29" y="2886891"/>
            <a:ext cx="3547706" cy="318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822" y="2975407"/>
            <a:ext cx="3733696" cy="300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8208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7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114" y="940526"/>
            <a:ext cx="109684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Tovush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nima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Tovush-</a:t>
            </a:r>
            <a:r>
              <a:rPr lang="en-US" sz="3600" b="1" dirty="0" err="1" smtClean="0">
                <a:solidFill>
                  <a:srgbClr val="7030A0"/>
                </a:solidFill>
              </a:rPr>
              <a:t>mexanik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energiyaning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barcha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joyga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to‘lqinlar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yordamida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tarqalishidir</a:t>
            </a:r>
            <a:r>
              <a:rPr lang="en-US" sz="3600" b="1" dirty="0" smtClean="0">
                <a:solidFill>
                  <a:srgbClr val="7030A0"/>
                </a:solidFill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</a:rPr>
              <a:t>Kundalik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turmushda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tovush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atamasini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havoda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tarqaluvchi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va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odam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eshita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oladigan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to‘lqinlar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majmui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deymiz</a:t>
            </a:r>
            <a:r>
              <a:rPr lang="en-US" sz="36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13" y="3433897"/>
            <a:ext cx="3619048" cy="31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09038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8609" y="640986"/>
            <a:ext cx="5556065" cy="565531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5034" y="183478"/>
            <a:ext cx="51336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Telefon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nima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Telefon</a:t>
            </a:r>
            <a:r>
              <a:rPr lang="en-US" sz="3200" b="1" dirty="0" smtClean="0">
                <a:solidFill>
                  <a:srgbClr val="FF0000"/>
                </a:solidFill>
              </a:rPr>
              <a:t> - </a:t>
            </a:r>
            <a:r>
              <a:rPr lang="en-US" sz="3200" b="1" dirty="0" err="1" smtClean="0">
                <a:solidFill>
                  <a:srgbClr val="002060"/>
                </a:solidFill>
              </a:rPr>
              <a:t>tovush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uzatish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qabul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</a:t>
            </a:r>
            <a:r>
              <a:rPr lang="en-US" sz="3200" b="1" dirty="0" err="1" smtClean="0">
                <a:solidFill>
                  <a:srgbClr val="002060"/>
                </a:solidFill>
              </a:rPr>
              <a:t>ilish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uchun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mo‘ljallangan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qurilma</a:t>
            </a:r>
            <a:r>
              <a:rPr lang="en-US" sz="3200" b="1" dirty="0" smtClean="0">
                <a:solidFill>
                  <a:srgbClr val="002060"/>
                </a:solidFill>
              </a:rPr>
              <a:t>. U </a:t>
            </a:r>
            <a:r>
              <a:rPr lang="en-US" sz="3200" b="1" dirty="0" err="1" smtClean="0">
                <a:solidFill>
                  <a:srgbClr val="002060"/>
                </a:solidFill>
              </a:rPr>
              <a:t>tovushni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masofadan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uzatadi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Ular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turlicha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bo‘ladi</a:t>
            </a:r>
            <a:r>
              <a:rPr lang="en-US" sz="3200" b="1" dirty="0" smtClean="0">
                <a:solidFill>
                  <a:srgbClr val="002060"/>
                </a:solidFill>
              </a:rPr>
              <a:t>. Mobil </a:t>
            </a:r>
            <a:r>
              <a:rPr lang="en-US" sz="3200" b="1" dirty="0" err="1" smtClean="0">
                <a:solidFill>
                  <a:srgbClr val="002060"/>
                </a:solidFill>
              </a:rPr>
              <a:t>telefon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uyali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telefon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qo‘l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telefonlari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Telefonlar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uyali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aloqa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tizimi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bo‘ylab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ovoz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axborotlarni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qabul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qiladi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5" y="796833"/>
            <a:ext cx="2939143" cy="21945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294" y="2991394"/>
            <a:ext cx="2465494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7" y="445007"/>
            <a:ext cx="10861301" cy="582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572000" y="445007"/>
            <a:ext cx="26126" cy="5759849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7887" y="1098150"/>
            <a:ext cx="3427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ta </a:t>
            </a:r>
            <a:r>
              <a:rPr lang="en-US" sz="2800" b="1" dirty="0" err="1">
                <a:solidFill>
                  <a:srgbClr val="7030A0"/>
                </a:solidFill>
              </a:rPr>
              <a:t>qog‘oz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stakan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ingichka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chilvir</a:t>
            </a:r>
            <a:r>
              <a:rPr lang="en-US" sz="2800" b="1" dirty="0">
                <a:solidFill>
                  <a:srgbClr val="7030A0"/>
                </a:solidFill>
              </a:rPr>
              <a:t> (</a:t>
            </a:r>
            <a:r>
              <a:rPr lang="en-US" sz="2800" b="1" dirty="0" err="1">
                <a:solidFill>
                  <a:srgbClr val="7030A0"/>
                </a:solidFill>
              </a:rPr>
              <a:t>ip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yog‘och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cho‘plar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421" y="385129"/>
            <a:ext cx="220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Bizga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kerak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1441" y="1046381"/>
            <a:ext cx="6606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Qog‘oz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stakanlarning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pastki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qismidan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ostidan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teshik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oching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Stakan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tubidagi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teshiklardan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ip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o‘tkazib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yog‘och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cho‘pni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bog‘lang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nn-NO" sz="3200" dirty="0" smtClean="0">
                <a:solidFill>
                  <a:schemeClr val="accent5">
                    <a:lumMod val="75000"/>
                  </a:schemeClr>
                </a:solidFill>
              </a:rPr>
              <a:t>3. Stakanlarga bog‘langan ipni tarang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tortib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bir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o‘quvchi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stakanni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qulog‘iga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qo‘yadi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yana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bir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o‘quvchi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ikkinchi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stakanga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avval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past,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keyin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baland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tovushda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gapiradi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85063" y="385129"/>
            <a:ext cx="2811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Bajarish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tartibi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37" y="1623047"/>
            <a:ext cx="1038225" cy="1095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40" y="3472258"/>
            <a:ext cx="2060470" cy="655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40" y="4637580"/>
            <a:ext cx="2035947" cy="10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7" y="385129"/>
            <a:ext cx="10861301" cy="582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572000" y="445007"/>
            <a:ext cx="26126" cy="5759849"/>
          </a:xfrm>
          <a:prstGeom prst="line">
            <a:avLst/>
          </a:prstGeom>
          <a:ln w="57150">
            <a:solidFill>
              <a:srgbClr val="63B2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7887" y="1098150"/>
            <a:ext cx="3427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ta </a:t>
            </a:r>
            <a:r>
              <a:rPr lang="en-US" sz="2800" b="1" dirty="0" err="1">
                <a:solidFill>
                  <a:srgbClr val="7030A0"/>
                </a:solidFill>
              </a:rPr>
              <a:t>qog‘oz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stakan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ingichka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chilvir</a:t>
            </a:r>
            <a:r>
              <a:rPr lang="en-US" sz="2800" b="1" dirty="0">
                <a:solidFill>
                  <a:srgbClr val="7030A0"/>
                </a:solidFill>
              </a:rPr>
              <a:t> (</a:t>
            </a:r>
            <a:r>
              <a:rPr lang="en-US" sz="2800" b="1" dirty="0" err="1">
                <a:solidFill>
                  <a:srgbClr val="7030A0"/>
                </a:solidFill>
              </a:rPr>
              <a:t>ip</a:t>
            </a:r>
            <a:r>
              <a:rPr lang="en-US" sz="2800" b="1" dirty="0">
                <a:solidFill>
                  <a:srgbClr val="7030A0"/>
                </a:solidFill>
              </a:rPr>
              <a:t>)</a:t>
            </a:r>
          </a:p>
          <a:p>
            <a:endParaRPr lang="en-US" sz="2800" b="1" dirty="0" smtClean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yog‘och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cho‘plar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3421" y="385129"/>
            <a:ext cx="220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Bizga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kerak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1441" y="941877"/>
            <a:ext cx="66063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Ip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tarang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tortilmagan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holatida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tajribani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takrorlang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5. “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Antiqa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telefon”da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eshitilgan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tovushlarni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taqqoslang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5063" y="385129"/>
            <a:ext cx="2811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Bajarish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tartibi</a:t>
            </a:r>
            <a:r>
              <a:rPr lang="en-US" sz="3200" b="1" dirty="0" smtClean="0">
                <a:solidFill>
                  <a:schemeClr val="bg1"/>
                </a:solidFill>
              </a:rPr>
              <a:t>: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37" y="1623047"/>
            <a:ext cx="1038225" cy="1095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40" y="3472258"/>
            <a:ext cx="2060470" cy="655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40" y="4637580"/>
            <a:ext cx="2035947" cy="10748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2" y="3344092"/>
            <a:ext cx="37882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308" y="398791"/>
            <a:ext cx="1112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Ip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tarang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tortilganda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tovush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yaxshi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eshitildi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>
                <a:solidFill>
                  <a:srgbClr val="002060"/>
                </a:solidFill>
              </a:rPr>
              <a:t>1. </a:t>
            </a:r>
            <a:r>
              <a:rPr lang="en-US" sz="3600" dirty="0" err="1">
                <a:solidFill>
                  <a:srgbClr val="002060"/>
                </a:solidFill>
              </a:rPr>
              <a:t>Ip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tarangligi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tovush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tarqalishiga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qanday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ta’sir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qiladi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en-US" sz="3600" dirty="0" err="1">
                <a:solidFill>
                  <a:srgbClr val="002060"/>
                </a:solidFill>
              </a:rPr>
              <a:t>Telefondan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qanday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maqsadlarda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foydalanasiz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617028"/>
            <a:ext cx="12192000" cy="1567543"/>
          </a:xfrm>
          <a:prstGeom prst="rect">
            <a:avLst/>
          </a:prstGeom>
          <a:gradFill>
            <a:gsLst>
              <a:gs pos="0">
                <a:srgbClr val="6C7253"/>
              </a:gs>
              <a:gs pos="32000">
                <a:srgbClr val="6F6952"/>
              </a:gs>
              <a:gs pos="88000">
                <a:srgbClr val="706B5B"/>
              </a:gs>
              <a:gs pos="53000">
                <a:srgbClr val="78756C"/>
              </a:gs>
              <a:gs pos="15000">
                <a:srgbClr val="797668"/>
              </a:gs>
              <a:gs pos="75000">
                <a:srgbClr val="676149"/>
              </a:gs>
            </a:gsLst>
            <a:lin ang="5400000" scaled="1"/>
          </a:gradFill>
          <a:ln>
            <a:solidFill>
              <a:srgbClr val="6C72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5" y="2153117"/>
            <a:ext cx="5242513" cy="43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" y="274320"/>
            <a:ext cx="7573512" cy="6318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9833" y="809897"/>
            <a:ext cx="4252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Bajarilish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ketma-ketligiga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e’tibor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bering</a:t>
            </a:r>
            <a:r>
              <a:rPr lang="en-US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269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Arial-BoldMT</vt:lpstr>
      <vt:lpstr>ArialMT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15</cp:revision>
  <dcterms:created xsi:type="dcterms:W3CDTF">2022-01-06T21:28:57Z</dcterms:created>
  <dcterms:modified xsi:type="dcterms:W3CDTF">2022-01-07T01:55:02Z</dcterms:modified>
</cp:coreProperties>
</file>