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9" r:id="rId2"/>
    <p:sldId id="256" r:id="rId3"/>
    <p:sldId id="269" r:id="rId4"/>
    <p:sldId id="271" r:id="rId5"/>
    <p:sldId id="276" r:id="rId6"/>
    <p:sldId id="275" r:id="rId7"/>
    <p:sldId id="273" r:id="rId8"/>
    <p:sldId id="274" r:id="rId9"/>
    <p:sldId id="277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633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708AA7B-A742-4387-8C7A-C06896335CC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81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11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218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234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69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958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598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234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89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13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36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31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85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06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66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9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A7B-A742-4387-8C7A-C06896335CC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86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08AA7B-A742-4387-8C7A-C06896335CC2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F8460E-F7E5-40F6-B118-D030A29C3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07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2798" y="2241080"/>
            <a:ext cx="59516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Tabiiy</a:t>
            </a:r>
            <a:r>
              <a:rPr lang="en-US" sz="6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fanlar</a:t>
            </a:r>
            <a:endParaRPr lang="ru-RU" sz="6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6958" y="3611879"/>
            <a:ext cx="3304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2-sinf</a:t>
            </a:r>
            <a:endParaRPr lang="ru-RU" sz="5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47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9746" y="1909861"/>
            <a:ext cx="6686447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E’tiboringiz</a:t>
            </a:r>
            <a:r>
              <a:rPr lang="en-US" sz="6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uchun</a:t>
            </a:r>
            <a:r>
              <a:rPr lang="en-US" sz="6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66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rahmat</a:t>
            </a:r>
            <a:r>
              <a:rPr lang="en-US" sz="6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6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30" y="3068463"/>
            <a:ext cx="3200401" cy="304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3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2609" y="1523274"/>
            <a:ext cx="6851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Mavzu</a:t>
            </a:r>
            <a:r>
              <a:rPr lang="en-US" sz="6600" b="1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  <a:r>
              <a:rPr lang="en-US" sz="6600" b="1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66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66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bob </a:t>
            </a:r>
            <a:r>
              <a:rPr lang="en-US" sz="66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yuzasidan</a:t>
            </a:r>
            <a:r>
              <a:rPr lang="en-US" sz="66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topshiriqlar</a:t>
            </a:r>
            <a:endParaRPr lang="ru-RU" sz="66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98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418" y="942109"/>
            <a:ext cx="12427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</a:t>
            </a:r>
            <a:r>
              <a:rPr lang="en-US" sz="4000" b="1" dirty="0" smtClean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</a:t>
            </a:r>
            <a:r>
              <a:rPr lang="en-US" sz="4000" b="1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n-US" sz="4000" b="1" dirty="0" err="1" smtClean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Jismlarning</a:t>
            </a:r>
            <a:r>
              <a:rPr lang="en-US" sz="4000" b="1" dirty="0" smtClean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ish</a:t>
            </a:r>
            <a:r>
              <a:rPr lang="en-US" sz="4000" b="1" dirty="0" smtClean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bajara</a:t>
            </a:r>
            <a:r>
              <a:rPr lang="en-US" sz="4000" b="1" dirty="0" smtClean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olish</a:t>
            </a:r>
            <a:r>
              <a:rPr lang="en-US" sz="4000" b="1" dirty="0" smtClean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qobiliyati</a:t>
            </a:r>
            <a:r>
              <a:rPr lang="en-US" sz="4000" b="1" dirty="0">
                <a:solidFill>
                  <a:srgbClr val="00B05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  <a:endParaRPr lang="en-US" sz="4000" b="1" dirty="0">
              <a:solidFill>
                <a:srgbClr val="00B05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a</a:t>
            </a: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)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energiya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   </a:t>
            </a:r>
          </a:p>
          <a:p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</a:t>
            </a: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)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yorug‘lik</a:t>
            </a:r>
            <a:endParaRPr lang="en-US" sz="4000" dirty="0">
              <a:solidFill>
                <a:srgbClr val="0070C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d)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issiqlik</a:t>
            </a:r>
            <a:endParaRPr lang="ru-RU" sz="4000" dirty="0">
              <a:solidFill>
                <a:srgbClr val="0070C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9" y="2860646"/>
            <a:ext cx="3200401" cy="304138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978036" y="1653870"/>
            <a:ext cx="845127" cy="568039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418" y="942109"/>
            <a:ext cx="9725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O</a:t>
            </a:r>
            <a:r>
              <a:rPr lang="en-US" sz="4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sv-SE" sz="40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simlik va hayvonlar rivojlanishi uchun nima zarur?</a:t>
            </a:r>
            <a:endParaRPr lang="ru-RU" sz="7200" dirty="0">
              <a:solidFill>
                <a:srgbClr val="00B05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4227" y="2272135"/>
            <a:ext cx="929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tovush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quloqlar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4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orug‘lik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issiqlik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4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orug‘lik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soya </a:t>
            </a:r>
            <a:endParaRPr lang="ru-RU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3" y="3990111"/>
            <a:ext cx="1330036" cy="207818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692426" y="2954052"/>
            <a:ext cx="845127" cy="568039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08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418" y="942109"/>
            <a:ext cx="9725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sv-SE" sz="40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0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40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Atrofdagi</a:t>
            </a:r>
            <a:r>
              <a:rPr lang="en-US" sz="40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jismlarni</a:t>
            </a:r>
            <a:r>
              <a:rPr lang="en-US" sz="40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ko‘rishga</a:t>
            </a:r>
            <a:r>
              <a:rPr lang="en-US" sz="40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nimalar</a:t>
            </a:r>
            <a:r>
              <a:rPr lang="en-US" sz="40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yordam</a:t>
            </a:r>
            <a:r>
              <a:rPr lang="en-US" sz="40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beradi</a:t>
            </a:r>
            <a:r>
              <a:rPr lang="en-US" sz="40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sz="7200" dirty="0">
              <a:solidFill>
                <a:srgbClr val="0099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6517" y="2272135"/>
            <a:ext cx="929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40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tovush</a:t>
            </a:r>
            <a:r>
              <a:rPr lang="en-US" sz="4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4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quloqlar</a:t>
            </a:r>
            <a:endParaRPr lang="en-US" sz="4000" dirty="0" smtClean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40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40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orug‘lik</a:t>
            </a:r>
            <a:r>
              <a:rPr lang="en-US" sz="4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4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soya </a:t>
            </a:r>
          </a:p>
          <a:p>
            <a:r>
              <a:rPr lang="en-US" sz="4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4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40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40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o‘z</a:t>
            </a:r>
            <a:r>
              <a:rPr lang="en-US" sz="4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4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yorug‘lik</a:t>
            </a:r>
            <a:endParaRPr lang="ru-RU" sz="40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4" y="4073238"/>
            <a:ext cx="1330036" cy="207818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663852" y="3511264"/>
            <a:ext cx="845127" cy="568039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1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418" y="942109"/>
            <a:ext cx="10030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v-SE" sz="40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0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0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Kamalakdagi</a:t>
            </a:r>
            <a:r>
              <a:rPr lang="en-US" sz="40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ranglar</a:t>
            </a:r>
            <a:r>
              <a:rPr lang="en-US" sz="40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tartibini</a:t>
            </a:r>
            <a:r>
              <a:rPr lang="en-US" sz="40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aniqlang</a:t>
            </a:r>
            <a:r>
              <a:rPr lang="en-US" sz="40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ariq-1, binafsharang-2, qizil-3, ko‘k-4,    havorang-5, yashil-6, zarg‘aldoq-7</a:t>
            </a:r>
            <a:r>
              <a:rPr lang="en-US" sz="4000" b="1" dirty="0" smtClean="0">
                <a:solidFill>
                  <a:srgbClr val="0099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  <a:endParaRPr lang="ru-RU" sz="7200" dirty="0">
              <a:solidFill>
                <a:srgbClr val="0099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0728" y="3084365"/>
            <a:ext cx="9296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1,2,3,4,5,6,7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3,7,1,6,5,4,2 </a:t>
            </a:r>
          </a:p>
          <a:p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3" y="3588327"/>
            <a:ext cx="1524000" cy="247996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549797" y="3754160"/>
            <a:ext cx="845127" cy="568039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63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418" y="942109"/>
            <a:ext cx="1242752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5</a:t>
            </a:r>
            <a:r>
              <a:rPr lang="nn-NO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nn-NO" sz="4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Nima uchun shovqin zararli hisoblanadi?                              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40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44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boshqalarga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xalaqit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beradi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</a:t>
            </a:r>
          </a:p>
          <a:p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b) </a:t>
            </a:r>
            <a:r>
              <a:rPr lang="en-US" sz="44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eshitish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a’zolari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shikastlanadi</a:t>
            </a:r>
            <a:endParaRPr lang="en-US" sz="44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d) </a:t>
            </a:r>
            <a:r>
              <a:rPr lang="en-US" sz="44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ovoz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paychalari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shikastlanadi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0794" y="2604102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370" y="2840181"/>
            <a:ext cx="2067791" cy="294149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163780" y="2396833"/>
            <a:ext cx="845127" cy="568039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418" y="942109"/>
            <a:ext cx="124275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 smtClean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4400" b="1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400" b="1" dirty="0" err="1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4400" b="1" dirty="0" err="1" smtClean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hovqinnni</a:t>
            </a:r>
            <a:r>
              <a:rPr lang="en-US" sz="4400" b="1" dirty="0" smtClean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kamaytirishga</a:t>
            </a:r>
            <a:r>
              <a:rPr lang="en-US" sz="4400" b="1" dirty="0" smtClean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nima</a:t>
            </a:r>
            <a:r>
              <a:rPr lang="en-US" sz="4400" b="1" dirty="0" smtClean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yordam</a:t>
            </a:r>
            <a:r>
              <a:rPr lang="en-US" sz="4400" b="1" dirty="0" smtClean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4400" b="1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smtClean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4400" b="1" dirty="0" err="1" smtClean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beradi</a:t>
            </a:r>
            <a:r>
              <a:rPr lang="en-US" sz="4400" b="1" dirty="0" smtClean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sz="4000" b="1" dirty="0">
                <a:solidFill>
                  <a:srgbClr val="66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66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a)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daraxt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ekish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b)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tanaffusga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chiqmaslik</a:t>
            </a:r>
            <a:endParaRPr lang="en-US" sz="44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d)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quloqlik</a:t>
            </a:r>
            <a:endParaRPr lang="en-US" sz="44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8" y="2840181"/>
            <a:ext cx="2067791" cy="294149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163780" y="3796155"/>
            <a:ext cx="845127" cy="568039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45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418" y="942109"/>
            <a:ext cx="124275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4400" b="1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4400" b="1" dirty="0" smtClean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400" b="1" dirty="0" err="1" smtClean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Energiya</a:t>
            </a:r>
            <a:r>
              <a:rPr lang="en-US" sz="4400" b="1" dirty="0" smtClean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manbalari</a:t>
            </a:r>
            <a:r>
              <a:rPr lang="en-US" sz="4400" b="1" dirty="0" smtClean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4000" b="1" dirty="0">
                <a:solidFill>
                  <a:srgbClr val="6633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6633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</a:t>
            </a:r>
            <a:r>
              <a:rPr lang="en-US" sz="4400" b="1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a)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Q</a:t>
            </a:r>
            <a:r>
              <a:rPr lang="en-US" sz="44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uyosh</a:t>
            </a:r>
            <a:r>
              <a:rPr lang="en-US" sz="4400" b="1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Oy, </a:t>
            </a:r>
            <a:r>
              <a:rPr lang="en-US" sz="44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ko‘l</a:t>
            </a:r>
            <a:r>
              <a:rPr lang="en-US" sz="4400" b="1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b) </a:t>
            </a:r>
            <a:r>
              <a:rPr lang="en-US" sz="44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Shamol</a:t>
            </a:r>
            <a:r>
              <a:rPr lang="en-US" sz="4400" b="1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Quyosh</a:t>
            </a:r>
            <a:r>
              <a:rPr lang="en-US" sz="4400" b="1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sharshara</a:t>
            </a:r>
            <a:endParaRPr lang="en-US" sz="4400" b="1" dirty="0" smtClean="0">
              <a:solidFill>
                <a:srgbClr val="0020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d) </a:t>
            </a:r>
            <a:r>
              <a:rPr lang="en-US" sz="44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suv</a:t>
            </a:r>
            <a:r>
              <a:rPr lang="en-US" sz="4400" b="1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yorug‘lik</a:t>
            </a:r>
            <a:r>
              <a:rPr lang="en-US" sz="4400" b="1" dirty="0" smtClean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soya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8" y="2840181"/>
            <a:ext cx="2067791" cy="2941493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163780" y="2396833"/>
            <a:ext cx="845127" cy="568039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12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426</TotalTime>
  <Words>191</Words>
  <Application>Microsoft Office PowerPoint</Application>
  <PresentationFormat>Широкоэкранный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Garamond</vt:lpstr>
      <vt:lpstr>Tahoma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Sh. Abdulaziz</cp:lastModifiedBy>
  <cp:revision>34</cp:revision>
  <dcterms:created xsi:type="dcterms:W3CDTF">2021-11-10T14:25:42Z</dcterms:created>
  <dcterms:modified xsi:type="dcterms:W3CDTF">2022-01-07T07:40:17Z</dcterms:modified>
</cp:coreProperties>
</file>