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71" r:id="rId9"/>
    <p:sldId id="272" r:id="rId10"/>
    <p:sldId id="265" r:id="rId11"/>
    <p:sldId id="266" r:id="rId12"/>
    <p:sldId id="274" r:id="rId13"/>
    <p:sldId id="273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9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7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6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3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3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1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2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5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7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1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AA09-67FF-40F6-A001-22510F15830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8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2090057" y="2142309"/>
            <a:ext cx="8020594" cy="2461290"/>
          </a:xfrm>
          <a:custGeom>
            <a:avLst/>
            <a:gdLst>
              <a:gd name="connsiteX0" fmla="*/ 65314 w 8020594"/>
              <a:gd name="connsiteY0" fmla="*/ 757645 h 2461290"/>
              <a:gd name="connsiteX1" fmla="*/ 78377 w 8020594"/>
              <a:gd name="connsiteY1" fmla="*/ 600891 h 2461290"/>
              <a:gd name="connsiteX2" fmla="*/ 156754 w 8020594"/>
              <a:gd name="connsiteY2" fmla="*/ 470262 h 2461290"/>
              <a:gd name="connsiteX3" fmla="*/ 195943 w 8020594"/>
              <a:gd name="connsiteY3" fmla="*/ 404948 h 2461290"/>
              <a:gd name="connsiteX4" fmla="*/ 235132 w 8020594"/>
              <a:gd name="connsiteY4" fmla="*/ 365760 h 2461290"/>
              <a:gd name="connsiteX5" fmla="*/ 365760 w 8020594"/>
              <a:gd name="connsiteY5" fmla="*/ 274320 h 2461290"/>
              <a:gd name="connsiteX6" fmla="*/ 627017 w 8020594"/>
              <a:gd name="connsiteY6" fmla="*/ 143691 h 2461290"/>
              <a:gd name="connsiteX7" fmla="*/ 692332 w 8020594"/>
              <a:gd name="connsiteY7" fmla="*/ 117565 h 2461290"/>
              <a:gd name="connsiteX8" fmla="*/ 875212 w 8020594"/>
              <a:gd name="connsiteY8" fmla="*/ 78377 h 2461290"/>
              <a:gd name="connsiteX9" fmla="*/ 940526 w 8020594"/>
              <a:gd name="connsiteY9" fmla="*/ 65314 h 2461290"/>
              <a:gd name="connsiteX10" fmla="*/ 979714 w 8020594"/>
              <a:gd name="connsiteY10" fmla="*/ 39188 h 2461290"/>
              <a:gd name="connsiteX11" fmla="*/ 1045029 w 8020594"/>
              <a:gd name="connsiteY11" fmla="*/ 26125 h 2461290"/>
              <a:gd name="connsiteX12" fmla="*/ 1188720 w 8020594"/>
              <a:gd name="connsiteY12" fmla="*/ 0 h 2461290"/>
              <a:gd name="connsiteX13" fmla="*/ 1920240 w 8020594"/>
              <a:gd name="connsiteY13" fmla="*/ 13062 h 2461290"/>
              <a:gd name="connsiteX14" fmla="*/ 3043646 w 8020594"/>
              <a:gd name="connsiteY14" fmla="*/ 143691 h 2461290"/>
              <a:gd name="connsiteX15" fmla="*/ 3187337 w 8020594"/>
              <a:gd name="connsiteY15" fmla="*/ 156754 h 2461290"/>
              <a:gd name="connsiteX16" fmla="*/ 3252652 w 8020594"/>
              <a:gd name="connsiteY16" fmla="*/ 182880 h 2461290"/>
              <a:gd name="connsiteX17" fmla="*/ 3435532 w 8020594"/>
              <a:gd name="connsiteY17" fmla="*/ 222068 h 2461290"/>
              <a:gd name="connsiteX18" fmla="*/ 3683726 w 8020594"/>
              <a:gd name="connsiteY18" fmla="*/ 143691 h 2461290"/>
              <a:gd name="connsiteX19" fmla="*/ 3918857 w 8020594"/>
              <a:gd name="connsiteY19" fmla="*/ 65314 h 2461290"/>
              <a:gd name="connsiteX20" fmla="*/ 4062549 w 8020594"/>
              <a:gd name="connsiteY20" fmla="*/ 52251 h 2461290"/>
              <a:gd name="connsiteX21" fmla="*/ 4180114 w 8020594"/>
              <a:gd name="connsiteY21" fmla="*/ 26125 h 2461290"/>
              <a:gd name="connsiteX22" fmla="*/ 4794069 w 8020594"/>
              <a:gd name="connsiteY22" fmla="*/ 26125 h 2461290"/>
              <a:gd name="connsiteX23" fmla="*/ 4885509 w 8020594"/>
              <a:gd name="connsiteY23" fmla="*/ 65314 h 2461290"/>
              <a:gd name="connsiteX24" fmla="*/ 4924697 w 8020594"/>
              <a:gd name="connsiteY24" fmla="*/ 78377 h 2461290"/>
              <a:gd name="connsiteX25" fmla="*/ 5786846 w 8020594"/>
              <a:gd name="connsiteY25" fmla="*/ 104502 h 2461290"/>
              <a:gd name="connsiteX26" fmla="*/ 6191794 w 8020594"/>
              <a:gd name="connsiteY26" fmla="*/ 130628 h 2461290"/>
              <a:gd name="connsiteX27" fmla="*/ 6583680 w 8020594"/>
              <a:gd name="connsiteY27" fmla="*/ 143691 h 2461290"/>
              <a:gd name="connsiteX28" fmla="*/ 6675120 w 8020594"/>
              <a:gd name="connsiteY28" fmla="*/ 169817 h 2461290"/>
              <a:gd name="connsiteX29" fmla="*/ 6858000 w 8020594"/>
              <a:gd name="connsiteY29" fmla="*/ 195942 h 2461290"/>
              <a:gd name="connsiteX30" fmla="*/ 6897189 w 8020594"/>
              <a:gd name="connsiteY30" fmla="*/ 209005 h 2461290"/>
              <a:gd name="connsiteX31" fmla="*/ 6949440 w 8020594"/>
              <a:gd name="connsiteY31" fmla="*/ 222068 h 2461290"/>
              <a:gd name="connsiteX32" fmla="*/ 7001692 w 8020594"/>
              <a:gd name="connsiteY32" fmla="*/ 261257 h 2461290"/>
              <a:gd name="connsiteX33" fmla="*/ 7197634 w 8020594"/>
              <a:gd name="connsiteY33" fmla="*/ 235131 h 2461290"/>
              <a:gd name="connsiteX34" fmla="*/ 7667897 w 8020594"/>
              <a:gd name="connsiteY34" fmla="*/ 300445 h 2461290"/>
              <a:gd name="connsiteX35" fmla="*/ 7850777 w 8020594"/>
              <a:gd name="connsiteY35" fmla="*/ 404948 h 2461290"/>
              <a:gd name="connsiteX36" fmla="*/ 7889966 w 8020594"/>
              <a:gd name="connsiteY36" fmla="*/ 431074 h 2461290"/>
              <a:gd name="connsiteX37" fmla="*/ 7929154 w 8020594"/>
              <a:gd name="connsiteY37" fmla="*/ 457200 h 2461290"/>
              <a:gd name="connsiteX38" fmla="*/ 7942217 w 8020594"/>
              <a:gd name="connsiteY38" fmla="*/ 496388 h 2461290"/>
              <a:gd name="connsiteX39" fmla="*/ 7981406 w 8020594"/>
              <a:gd name="connsiteY39" fmla="*/ 535577 h 2461290"/>
              <a:gd name="connsiteX40" fmla="*/ 8007532 w 8020594"/>
              <a:gd name="connsiteY40" fmla="*/ 640080 h 2461290"/>
              <a:gd name="connsiteX41" fmla="*/ 8020594 w 8020594"/>
              <a:gd name="connsiteY41" fmla="*/ 679268 h 2461290"/>
              <a:gd name="connsiteX42" fmla="*/ 8007532 w 8020594"/>
              <a:gd name="connsiteY42" fmla="*/ 1227908 h 2461290"/>
              <a:gd name="connsiteX43" fmla="*/ 7981406 w 8020594"/>
              <a:gd name="connsiteY43" fmla="*/ 1267097 h 2461290"/>
              <a:gd name="connsiteX44" fmla="*/ 7942217 w 8020594"/>
              <a:gd name="connsiteY44" fmla="*/ 1319348 h 2461290"/>
              <a:gd name="connsiteX45" fmla="*/ 7903029 w 8020594"/>
              <a:gd name="connsiteY45" fmla="*/ 1384662 h 2461290"/>
              <a:gd name="connsiteX46" fmla="*/ 7746274 w 8020594"/>
              <a:gd name="connsiteY46" fmla="*/ 1515291 h 2461290"/>
              <a:gd name="connsiteX47" fmla="*/ 7680960 w 8020594"/>
              <a:gd name="connsiteY47" fmla="*/ 1580605 h 2461290"/>
              <a:gd name="connsiteX48" fmla="*/ 7628709 w 8020594"/>
              <a:gd name="connsiteY48" fmla="*/ 1593668 h 2461290"/>
              <a:gd name="connsiteX49" fmla="*/ 7485017 w 8020594"/>
              <a:gd name="connsiteY49" fmla="*/ 1658982 h 2461290"/>
              <a:gd name="connsiteX50" fmla="*/ 7067006 w 8020594"/>
              <a:gd name="connsiteY50" fmla="*/ 1802674 h 2461290"/>
              <a:gd name="connsiteX51" fmla="*/ 6910252 w 8020594"/>
              <a:gd name="connsiteY51" fmla="*/ 1828800 h 2461290"/>
              <a:gd name="connsiteX52" fmla="*/ 6766560 w 8020594"/>
              <a:gd name="connsiteY52" fmla="*/ 1894114 h 2461290"/>
              <a:gd name="connsiteX53" fmla="*/ 6727372 w 8020594"/>
              <a:gd name="connsiteY53" fmla="*/ 1907177 h 2461290"/>
              <a:gd name="connsiteX54" fmla="*/ 6662057 w 8020594"/>
              <a:gd name="connsiteY54" fmla="*/ 1933302 h 2461290"/>
              <a:gd name="connsiteX55" fmla="*/ 6609806 w 8020594"/>
              <a:gd name="connsiteY55" fmla="*/ 1959428 h 2461290"/>
              <a:gd name="connsiteX56" fmla="*/ 6570617 w 8020594"/>
              <a:gd name="connsiteY56" fmla="*/ 1985554 h 2461290"/>
              <a:gd name="connsiteX57" fmla="*/ 6492240 w 8020594"/>
              <a:gd name="connsiteY57" fmla="*/ 2011680 h 2461290"/>
              <a:gd name="connsiteX58" fmla="*/ 6296297 w 8020594"/>
              <a:gd name="connsiteY58" fmla="*/ 2142308 h 2461290"/>
              <a:gd name="connsiteX59" fmla="*/ 6217920 w 8020594"/>
              <a:gd name="connsiteY59" fmla="*/ 2168434 h 2461290"/>
              <a:gd name="connsiteX60" fmla="*/ 6152606 w 8020594"/>
              <a:gd name="connsiteY60" fmla="*/ 2194560 h 2461290"/>
              <a:gd name="connsiteX61" fmla="*/ 5995852 w 8020594"/>
              <a:gd name="connsiteY61" fmla="*/ 2233748 h 2461290"/>
              <a:gd name="connsiteX62" fmla="*/ 5904412 w 8020594"/>
              <a:gd name="connsiteY62" fmla="*/ 2272937 h 2461290"/>
              <a:gd name="connsiteX63" fmla="*/ 5669280 w 8020594"/>
              <a:gd name="connsiteY63" fmla="*/ 2299062 h 2461290"/>
              <a:gd name="connsiteX64" fmla="*/ 5486400 w 8020594"/>
              <a:gd name="connsiteY64" fmla="*/ 2338251 h 2461290"/>
              <a:gd name="connsiteX65" fmla="*/ 5394960 w 8020594"/>
              <a:gd name="connsiteY65" fmla="*/ 2364377 h 2461290"/>
              <a:gd name="connsiteX66" fmla="*/ 5238206 w 8020594"/>
              <a:gd name="connsiteY66" fmla="*/ 2390502 h 2461290"/>
              <a:gd name="connsiteX67" fmla="*/ 5199017 w 8020594"/>
              <a:gd name="connsiteY67" fmla="*/ 2403565 h 2461290"/>
              <a:gd name="connsiteX68" fmla="*/ 4245429 w 8020594"/>
              <a:gd name="connsiteY68" fmla="*/ 2429691 h 2461290"/>
              <a:gd name="connsiteX69" fmla="*/ 3709852 w 8020594"/>
              <a:gd name="connsiteY69" fmla="*/ 2390502 h 2461290"/>
              <a:gd name="connsiteX70" fmla="*/ 3553097 w 8020594"/>
              <a:gd name="connsiteY70" fmla="*/ 2377440 h 2461290"/>
              <a:gd name="connsiteX71" fmla="*/ 2690949 w 8020594"/>
              <a:gd name="connsiteY71" fmla="*/ 2351314 h 2461290"/>
              <a:gd name="connsiteX72" fmla="*/ 2481943 w 8020594"/>
              <a:gd name="connsiteY72" fmla="*/ 2312125 h 2461290"/>
              <a:gd name="connsiteX73" fmla="*/ 2390503 w 8020594"/>
              <a:gd name="connsiteY73" fmla="*/ 2299062 h 2461290"/>
              <a:gd name="connsiteX74" fmla="*/ 2299063 w 8020594"/>
              <a:gd name="connsiteY74" fmla="*/ 2272937 h 2461290"/>
              <a:gd name="connsiteX75" fmla="*/ 2168434 w 8020594"/>
              <a:gd name="connsiteY75" fmla="*/ 2259874 h 2461290"/>
              <a:gd name="connsiteX76" fmla="*/ 2116183 w 8020594"/>
              <a:gd name="connsiteY76" fmla="*/ 2246811 h 2461290"/>
              <a:gd name="connsiteX77" fmla="*/ 1815737 w 8020594"/>
              <a:gd name="connsiteY77" fmla="*/ 2220685 h 2461290"/>
              <a:gd name="connsiteX78" fmla="*/ 1658983 w 8020594"/>
              <a:gd name="connsiteY78" fmla="*/ 2142308 h 2461290"/>
              <a:gd name="connsiteX79" fmla="*/ 1580606 w 8020594"/>
              <a:gd name="connsiteY79" fmla="*/ 2103120 h 2461290"/>
              <a:gd name="connsiteX80" fmla="*/ 1541417 w 8020594"/>
              <a:gd name="connsiteY80" fmla="*/ 2090057 h 2461290"/>
              <a:gd name="connsiteX81" fmla="*/ 1397726 w 8020594"/>
              <a:gd name="connsiteY81" fmla="*/ 1998617 h 2461290"/>
              <a:gd name="connsiteX82" fmla="*/ 1332412 w 8020594"/>
              <a:gd name="connsiteY82" fmla="*/ 1972491 h 2461290"/>
              <a:gd name="connsiteX83" fmla="*/ 1214846 w 8020594"/>
              <a:gd name="connsiteY83" fmla="*/ 1881051 h 2461290"/>
              <a:gd name="connsiteX84" fmla="*/ 1175657 w 8020594"/>
              <a:gd name="connsiteY84" fmla="*/ 1854925 h 2461290"/>
              <a:gd name="connsiteX85" fmla="*/ 1058092 w 8020594"/>
              <a:gd name="connsiteY85" fmla="*/ 1802674 h 2461290"/>
              <a:gd name="connsiteX86" fmla="*/ 927463 w 8020594"/>
              <a:gd name="connsiteY86" fmla="*/ 1737360 h 2461290"/>
              <a:gd name="connsiteX87" fmla="*/ 888274 w 8020594"/>
              <a:gd name="connsiteY87" fmla="*/ 1711234 h 2461290"/>
              <a:gd name="connsiteX88" fmla="*/ 640080 w 8020594"/>
              <a:gd name="connsiteY88" fmla="*/ 1698171 h 2461290"/>
              <a:gd name="connsiteX89" fmla="*/ 457200 w 8020594"/>
              <a:gd name="connsiteY89" fmla="*/ 1685108 h 2461290"/>
              <a:gd name="connsiteX90" fmla="*/ 378823 w 8020594"/>
              <a:gd name="connsiteY90" fmla="*/ 1658982 h 2461290"/>
              <a:gd name="connsiteX91" fmla="*/ 274320 w 8020594"/>
              <a:gd name="connsiteY91" fmla="*/ 1632857 h 2461290"/>
              <a:gd name="connsiteX92" fmla="*/ 182880 w 8020594"/>
              <a:gd name="connsiteY92" fmla="*/ 1593668 h 2461290"/>
              <a:gd name="connsiteX93" fmla="*/ 65314 w 8020594"/>
              <a:gd name="connsiteY93" fmla="*/ 1502228 h 2461290"/>
              <a:gd name="connsiteX94" fmla="*/ 13063 w 8020594"/>
              <a:gd name="connsiteY94" fmla="*/ 1384662 h 2461290"/>
              <a:gd name="connsiteX95" fmla="*/ 0 w 8020594"/>
              <a:gd name="connsiteY95" fmla="*/ 1345474 h 2461290"/>
              <a:gd name="connsiteX96" fmla="*/ 13063 w 8020594"/>
              <a:gd name="connsiteY96" fmla="*/ 862148 h 2461290"/>
              <a:gd name="connsiteX97" fmla="*/ 39189 w 8020594"/>
              <a:gd name="connsiteY97" fmla="*/ 783771 h 2461290"/>
              <a:gd name="connsiteX98" fmla="*/ 52252 w 8020594"/>
              <a:gd name="connsiteY98" fmla="*/ 744582 h 2461290"/>
              <a:gd name="connsiteX99" fmla="*/ 65314 w 8020594"/>
              <a:gd name="connsiteY99" fmla="*/ 705394 h 2461290"/>
              <a:gd name="connsiteX100" fmla="*/ 104503 w 8020594"/>
              <a:gd name="connsiteY100" fmla="*/ 640080 h 246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8020594" h="2461290">
                <a:moveTo>
                  <a:pt x="65314" y="757645"/>
                </a:moveTo>
                <a:cubicBezTo>
                  <a:pt x="69668" y="705394"/>
                  <a:pt x="68714" y="652425"/>
                  <a:pt x="78377" y="600891"/>
                </a:cubicBezTo>
                <a:cubicBezTo>
                  <a:pt x="83695" y="572529"/>
                  <a:pt x="149897" y="481038"/>
                  <a:pt x="156754" y="470262"/>
                </a:cubicBezTo>
                <a:cubicBezTo>
                  <a:pt x="170385" y="448842"/>
                  <a:pt x="180709" y="425260"/>
                  <a:pt x="195943" y="404948"/>
                </a:cubicBezTo>
                <a:cubicBezTo>
                  <a:pt x="207027" y="390169"/>
                  <a:pt x="221229" y="377925"/>
                  <a:pt x="235132" y="365760"/>
                </a:cubicBezTo>
                <a:cubicBezTo>
                  <a:pt x="280210" y="326317"/>
                  <a:pt x="313020" y="301745"/>
                  <a:pt x="365760" y="274320"/>
                </a:cubicBezTo>
                <a:cubicBezTo>
                  <a:pt x="452144" y="229400"/>
                  <a:pt x="536616" y="179851"/>
                  <a:pt x="627017" y="143691"/>
                </a:cubicBezTo>
                <a:cubicBezTo>
                  <a:pt x="648789" y="134982"/>
                  <a:pt x="670087" y="124980"/>
                  <a:pt x="692332" y="117565"/>
                </a:cubicBezTo>
                <a:cubicBezTo>
                  <a:pt x="728086" y="105647"/>
                  <a:pt x="874335" y="78552"/>
                  <a:pt x="875212" y="78377"/>
                </a:cubicBezTo>
                <a:lnTo>
                  <a:pt x="940526" y="65314"/>
                </a:lnTo>
                <a:cubicBezTo>
                  <a:pt x="953589" y="56605"/>
                  <a:pt x="965014" y="44701"/>
                  <a:pt x="979714" y="39188"/>
                </a:cubicBezTo>
                <a:cubicBezTo>
                  <a:pt x="1000503" y="31392"/>
                  <a:pt x="1023355" y="30942"/>
                  <a:pt x="1045029" y="26125"/>
                </a:cubicBezTo>
                <a:cubicBezTo>
                  <a:pt x="1155891" y="1489"/>
                  <a:pt x="1030216" y="22642"/>
                  <a:pt x="1188720" y="0"/>
                </a:cubicBezTo>
                <a:lnTo>
                  <a:pt x="1920240" y="13062"/>
                </a:lnTo>
                <a:cubicBezTo>
                  <a:pt x="2296106" y="42178"/>
                  <a:pt x="2668203" y="109559"/>
                  <a:pt x="3043646" y="143691"/>
                </a:cubicBezTo>
                <a:lnTo>
                  <a:pt x="3187337" y="156754"/>
                </a:lnTo>
                <a:cubicBezTo>
                  <a:pt x="3209109" y="165463"/>
                  <a:pt x="3229903" y="177193"/>
                  <a:pt x="3252652" y="182880"/>
                </a:cubicBezTo>
                <a:cubicBezTo>
                  <a:pt x="3538540" y="254351"/>
                  <a:pt x="3313771" y="181481"/>
                  <a:pt x="3435532" y="222068"/>
                </a:cubicBezTo>
                <a:cubicBezTo>
                  <a:pt x="3694274" y="151503"/>
                  <a:pt x="3473419" y="216490"/>
                  <a:pt x="3683726" y="143691"/>
                </a:cubicBezTo>
                <a:cubicBezTo>
                  <a:pt x="3761798" y="116666"/>
                  <a:pt x="3836580" y="72794"/>
                  <a:pt x="3918857" y="65314"/>
                </a:cubicBezTo>
                <a:lnTo>
                  <a:pt x="4062549" y="52251"/>
                </a:lnTo>
                <a:cubicBezTo>
                  <a:pt x="4101737" y="43542"/>
                  <a:pt x="4140516" y="32725"/>
                  <a:pt x="4180114" y="26125"/>
                </a:cubicBezTo>
                <a:cubicBezTo>
                  <a:pt x="4380984" y="-7354"/>
                  <a:pt x="4599145" y="20995"/>
                  <a:pt x="4794069" y="26125"/>
                </a:cubicBezTo>
                <a:cubicBezTo>
                  <a:pt x="4824549" y="39188"/>
                  <a:pt x="4854720" y="52998"/>
                  <a:pt x="4885509" y="65314"/>
                </a:cubicBezTo>
                <a:cubicBezTo>
                  <a:pt x="4898293" y="70428"/>
                  <a:pt x="4910941" y="77779"/>
                  <a:pt x="4924697" y="78377"/>
                </a:cubicBezTo>
                <a:cubicBezTo>
                  <a:pt x="5211941" y="90866"/>
                  <a:pt x="5499463" y="95794"/>
                  <a:pt x="5786846" y="104502"/>
                </a:cubicBezTo>
                <a:lnTo>
                  <a:pt x="6191794" y="130628"/>
                </a:lnTo>
                <a:cubicBezTo>
                  <a:pt x="6322337" y="137048"/>
                  <a:pt x="6453406" y="133128"/>
                  <a:pt x="6583680" y="143691"/>
                </a:cubicBezTo>
                <a:cubicBezTo>
                  <a:pt x="6615276" y="146253"/>
                  <a:pt x="6643980" y="163886"/>
                  <a:pt x="6675120" y="169817"/>
                </a:cubicBezTo>
                <a:cubicBezTo>
                  <a:pt x="6735611" y="181339"/>
                  <a:pt x="6797040" y="187234"/>
                  <a:pt x="6858000" y="195942"/>
                </a:cubicBezTo>
                <a:cubicBezTo>
                  <a:pt x="6871063" y="200296"/>
                  <a:pt x="6883949" y="205222"/>
                  <a:pt x="6897189" y="209005"/>
                </a:cubicBezTo>
                <a:cubicBezTo>
                  <a:pt x="6914451" y="213937"/>
                  <a:pt x="6933382" y="214039"/>
                  <a:pt x="6949440" y="222068"/>
                </a:cubicBezTo>
                <a:cubicBezTo>
                  <a:pt x="6968913" y="231805"/>
                  <a:pt x="6984275" y="248194"/>
                  <a:pt x="7001692" y="261257"/>
                </a:cubicBezTo>
                <a:cubicBezTo>
                  <a:pt x="7067006" y="252548"/>
                  <a:pt x="7131742" y="235131"/>
                  <a:pt x="7197634" y="235131"/>
                </a:cubicBezTo>
                <a:cubicBezTo>
                  <a:pt x="7409464" y="235131"/>
                  <a:pt x="7502289" y="234202"/>
                  <a:pt x="7667897" y="300445"/>
                </a:cubicBezTo>
                <a:cubicBezTo>
                  <a:pt x="7776942" y="344063"/>
                  <a:pt x="7713701" y="313564"/>
                  <a:pt x="7850777" y="404948"/>
                </a:cubicBezTo>
                <a:lnTo>
                  <a:pt x="7889966" y="431074"/>
                </a:lnTo>
                <a:lnTo>
                  <a:pt x="7929154" y="457200"/>
                </a:lnTo>
                <a:cubicBezTo>
                  <a:pt x="7933508" y="470263"/>
                  <a:pt x="7934579" y="484931"/>
                  <a:pt x="7942217" y="496388"/>
                </a:cubicBezTo>
                <a:cubicBezTo>
                  <a:pt x="7952465" y="511759"/>
                  <a:pt x="7973761" y="518759"/>
                  <a:pt x="7981406" y="535577"/>
                </a:cubicBezTo>
                <a:cubicBezTo>
                  <a:pt x="7996264" y="568265"/>
                  <a:pt x="7996178" y="606016"/>
                  <a:pt x="8007532" y="640080"/>
                </a:cubicBezTo>
                <a:lnTo>
                  <a:pt x="8020594" y="679268"/>
                </a:lnTo>
                <a:cubicBezTo>
                  <a:pt x="8016240" y="862148"/>
                  <a:pt x="8019700" y="1045381"/>
                  <a:pt x="8007532" y="1227908"/>
                </a:cubicBezTo>
                <a:cubicBezTo>
                  <a:pt x="8006488" y="1243573"/>
                  <a:pt x="7990531" y="1254322"/>
                  <a:pt x="7981406" y="1267097"/>
                </a:cubicBezTo>
                <a:cubicBezTo>
                  <a:pt x="7968752" y="1284813"/>
                  <a:pt x="7954294" y="1301233"/>
                  <a:pt x="7942217" y="1319348"/>
                </a:cubicBezTo>
                <a:cubicBezTo>
                  <a:pt x="7928133" y="1340473"/>
                  <a:pt x="7919283" y="1365157"/>
                  <a:pt x="7903029" y="1384662"/>
                </a:cubicBezTo>
                <a:cubicBezTo>
                  <a:pt x="7830100" y="1472176"/>
                  <a:pt x="7827073" y="1466812"/>
                  <a:pt x="7746274" y="1515291"/>
                </a:cubicBezTo>
                <a:cubicBezTo>
                  <a:pt x="7723051" y="1550127"/>
                  <a:pt x="7721602" y="1563187"/>
                  <a:pt x="7680960" y="1580605"/>
                </a:cubicBezTo>
                <a:cubicBezTo>
                  <a:pt x="7664459" y="1587677"/>
                  <a:pt x="7645378" y="1587000"/>
                  <a:pt x="7628709" y="1593668"/>
                </a:cubicBezTo>
                <a:cubicBezTo>
                  <a:pt x="7579859" y="1613208"/>
                  <a:pt x="7533632" y="1638865"/>
                  <a:pt x="7485017" y="1658982"/>
                </a:cubicBezTo>
                <a:cubicBezTo>
                  <a:pt x="7365327" y="1708509"/>
                  <a:pt x="7199167" y="1776241"/>
                  <a:pt x="7067006" y="1802674"/>
                </a:cubicBezTo>
                <a:cubicBezTo>
                  <a:pt x="6971500" y="1821775"/>
                  <a:pt x="7023671" y="1812597"/>
                  <a:pt x="6910252" y="1828800"/>
                </a:cubicBezTo>
                <a:cubicBezTo>
                  <a:pt x="6749921" y="1882242"/>
                  <a:pt x="6908838" y="1822974"/>
                  <a:pt x="6766560" y="1894114"/>
                </a:cubicBezTo>
                <a:cubicBezTo>
                  <a:pt x="6754244" y="1900272"/>
                  <a:pt x="6740265" y="1902342"/>
                  <a:pt x="6727372" y="1907177"/>
                </a:cubicBezTo>
                <a:cubicBezTo>
                  <a:pt x="6705416" y="1915410"/>
                  <a:pt x="6683485" y="1923779"/>
                  <a:pt x="6662057" y="1933302"/>
                </a:cubicBezTo>
                <a:cubicBezTo>
                  <a:pt x="6644262" y="1941211"/>
                  <a:pt x="6626713" y="1949767"/>
                  <a:pt x="6609806" y="1959428"/>
                </a:cubicBezTo>
                <a:cubicBezTo>
                  <a:pt x="6596175" y="1967217"/>
                  <a:pt x="6584964" y="1979178"/>
                  <a:pt x="6570617" y="1985554"/>
                </a:cubicBezTo>
                <a:cubicBezTo>
                  <a:pt x="6545452" y="1996739"/>
                  <a:pt x="6518366" y="2002971"/>
                  <a:pt x="6492240" y="2011680"/>
                </a:cubicBezTo>
                <a:cubicBezTo>
                  <a:pt x="6419068" y="2084852"/>
                  <a:pt x="6440225" y="2070344"/>
                  <a:pt x="6296297" y="2142308"/>
                </a:cubicBezTo>
                <a:cubicBezTo>
                  <a:pt x="6271665" y="2154624"/>
                  <a:pt x="6243489" y="2158206"/>
                  <a:pt x="6217920" y="2168434"/>
                </a:cubicBezTo>
                <a:cubicBezTo>
                  <a:pt x="6196149" y="2177143"/>
                  <a:pt x="6175066" y="2187822"/>
                  <a:pt x="6152606" y="2194560"/>
                </a:cubicBezTo>
                <a:cubicBezTo>
                  <a:pt x="5986251" y="2244466"/>
                  <a:pt x="6208522" y="2157794"/>
                  <a:pt x="5995852" y="2233748"/>
                </a:cubicBezTo>
                <a:cubicBezTo>
                  <a:pt x="5964623" y="2244901"/>
                  <a:pt x="5936929" y="2266434"/>
                  <a:pt x="5904412" y="2272937"/>
                </a:cubicBezTo>
                <a:cubicBezTo>
                  <a:pt x="5827084" y="2288403"/>
                  <a:pt x="5746389" y="2282538"/>
                  <a:pt x="5669280" y="2299062"/>
                </a:cubicBezTo>
                <a:cubicBezTo>
                  <a:pt x="5608320" y="2312125"/>
                  <a:pt x="5547049" y="2323811"/>
                  <a:pt x="5486400" y="2338251"/>
                </a:cubicBezTo>
                <a:cubicBezTo>
                  <a:pt x="5455562" y="2345593"/>
                  <a:pt x="5425713" y="2356689"/>
                  <a:pt x="5394960" y="2364377"/>
                </a:cubicBezTo>
                <a:cubicBezTo>
                  <a:pt x="5344019" y="2377113"/>
                  <a:pt x="5289826" y="2383128"/>
                  <a:pt x="5238206" y="2390502"/>
                </a:cubicBezTo>
                <a:cubicBezTo>
                  <a:pt x="5225143" y="2394856"/>
                  <a:pt x="5212322" y="2400017"/>
                  <a:pt x="5199017" y="2403565"/>
                </a:cubicBezTo>
                <a:cubicBezTo>
                  <a:pt x="4808951" y="2507584"/>
                  <a:pt x="4975753" y="2441664"/>
                  <a:pt x="4245429" y="2429691"/>
                </a:cubicBezTo>
                <a:cubicBezTo>
                  <a:pt x="3895784" y="2383071"/>
                  <a:pt x="4186513" y="2415589"/>
                  <a:pt x="3709852" y="2390502"/>
                </a:cubicBezTo>
                <a:cubicBezTo>
                  <a:pt x="3657492" y="2387746"/>
                  <a:pt x="3605491" y="2379455"/>
                  <a:pt x="3553097" y="2377440"/>
                </a:cubicBezTo>
                <a:lnTo>
                  <a:pt x="2690949" y="2351314"/>
                </a:lnTo>
                <a:cubicBezTo>
                  <a:pt x="2430488" y="2322374"/>
                  <a:pt x="2700847" y="2359034"/>
                  <a:pt x="2481943" y="2312125"/>
                </a:cubicBezTo>
                <a:cubicBezTo>
                  <a:pt x="2451837" y="2305674"/>
                  <a:pt x="2420609" y="2305513"/>
                  <a:pt x="2390503" y="2299062"/>
                </a:cubicBezTo>
                <a:cubicBezTo>
                  <a:pt x="2359507" y="2292420"/>
                  <a:pt x="2330280" y="2278446"/>
                  <a:pt x="2299063" y="2272937"/>
                </a:cubicBezTo>
                <a:cubicBezTo>
                  <a:pt x="2255969" y="2265332"/>
                  <a:pt x="2211977" y="2264228"/>
                  <a:pt x="2168434" y="2259874"/>
                </a:cubicBezTo>
                <a:cubicBezTo>
                  <a:pt x="2151017" y="2255520"/>
                  <a:pt x="2134069" y="2248366"/>
                  <a:pt x="2116183" y="2246811"/>
                </a:cubicBezTo>
                <a:cubicBezTo>
                  <a:pt x="2068394" y="2242655"/>
                  <a:pt x="1901047" y="2251706"/>
                  <a:pt x="1815737" y="2220685"/>
                </a:cubicBezTo>
                <a:cubicBezTo>
                  <a:pt x="1705211" y="2180494"/>
                  <a:pt x="1749478" y="2191669"/>
                  <a:pt x="1658983" y="2142308"/>
                </a:cubicBezTo>
                <a:cubicBezTo>
                  <a:pt x="1633340" y="2128321"/>
                  <a:pt x="1607298" y="2114983"/>
                  <a:pt x="1580606" y="2103120"/>
                </a:cubicBezTo>
                <a:cubicBezTo>
                  <a:pt x="1568023" y="2097528"/>
                  <a:pt x="1553372" y="2096889"/>
                  <a:pt x="1541417" y="2090057"/>
                </a:cubicBezTo>
                <a:cubicBezTo>
                  <a:pt x="1492124" y="2061890"/>
                  <a:pt x="1447208" y="2026451"/>
                  <a:pt x="1397726" y="1998617"/>
                </a:cubicBezTo>
                <a:cubicBezTo>
                  <a:pt x="1377289" y="1987121"/>
                  <a:pt x="1352136" y="1985171"/>
                  <a:pt x="1332412" y="1972491"/>
                </a:cubicBezTo>
                <a:cubicBezTo>
                  <a:pt x="1290650" y="1945644"/>
                  <a:pt x="1256154" y="1908590"/>
                  <a:pt x="1214846" y="1881051"/>
                </a:cubicBezTo>
                <a:cubicBezTo>
                  <a:pt x="1201783" y="1872342"/>
                  <a:pt x="1189699" y="1861946"/>
                  <a:pt x="1175657" y="1854925"/>
                </a:cubicBezTo>
                <a:cubicBezTo>
                  <a:pt x="1137300" y="1835746"/>
                  <a:pt x="1096848" y="1821032"/>
                  <a:pt x="1058092" y="1802674"/>
                </a:cubicBezTo>
                <a:cubicBezTo>
                  <a:pt x="1014096" y="1781834"/>
                  <a:pt x="967969" y="1764364"/>
                  <a:pt x="927463" y="1737360"/>
                </a:cubicBezTo>
                <a:cubicBezTo>
                  <a:pt x="914400" y="1728651"/>
                  <a:pt x="903830" y="1713355"/>
                  <a:pt x="888274" y="1711234"/>
                </a:cubicBezTo>
                <a:cubicBezTo>
                  <a:pt x="806188" y="1700040"/>
                  <a:pt x="722774" y="1703183"/>
                  <a:pt x="640080" y="1698171"/>
                </a:cubicBezTo>
                <a:cubicBezTo>
                  <a:pt x="579077" y="1694474"/>
                  <a:pt x="518160" y="1689462"/>
                  <a:pt x="457200" y="1685108"/>
                </a:cubicBezTo>
                <a:cubicBezTo>
                  <a:pt x="431074" y="1676399"/>
                  <a:pt x="405302" y="1666547"/>
                  <a:pt x="378823" y="1658982"/>
                </a:cubicBezTo>
                <a:cubicBezTo>
                  <a:pt x="344298" y="1649118"/>
                  <a:pt x="274320" y="1632857"/>
                  <a:pt x="274320" y="1632857"/>
                </a:cubicBezTo>
                <a:cubicBezTo>
                  <a:pt x="131690" y="1537768"/>
                  <a:pt x="351573" y="1678014"/>
                  <a:pt x="182880" y="1593668"/>
                </a:cubicBezTo>
                <a:cubicBezTo>
                  <a:pt x="141265" y="1572861"/>
                  <a:pt x="96032" y="1539090"/>
                  <a:pt x="65314" y="1502228"/>
                </a:cubicBezTo>
                <a:cubicBezTo>
                  <a:pt x="30813" y="1460827"/>
                  <a:pt x="32049" y="1441620"/>
                  <a:pt x="13063" y="1384662"/>
                </a:cubicBezTo>
                <a:lnTo>
                  <a:pt x="0" y="1345474"/>
                </a:lnTo>
                <a:cubicBezTo>
                  <a:pt x="4354" y="1184365"/>
                  <a:pt x="1846" y="1022925"/>
                  <a:pt x="13063" y="862148"/>
                </a:cubicBezTo>
                <a:cubicBezTo>
                  <a:pt x="14980" y="834676"/>
                  <a:pt x="30480" y="809897"/>
                  <a:pt x="39189" y="783771"/>
                </a:cubicBezTo>
                <a:lnTo>
                  <a:pt x="52252" y="744582"/>
                </a:lnTo>
                <a:cubicBezTo>
                  <a:pt x="56606" y="731519"/>
                  <a:pt x="57676" y="716851"/>
                  <a:pt x="65314" y="705394"/>
                </a:cubicBezTo>
                <a:cubicBezTo>
                  <a:pt x="96841" y="658104"/>
                  <a:pt x="84419" y="680247"/>
                  <a:pt x="104503" y="64008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90057" y="2049515"/>
            <a:ext cx="7543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</a:rPr>
              <a:t>Tabiiy</a:t>
            </a:r>
            <a:r>
              <a:rPr lang="en-US" sz="8000" b="1" dirty="0" smtClean="0">
                <a:solidFill>
                  <a:srgbClr val="002060"/>
                </a:solidFill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</a:rPr>
              <a:t>fanlar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2609" y="3428999"/>
            <a:ext cx="3096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2-sinf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4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4150" y="5022850"/>
            <a:ext cx="981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Arqon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tortishdagi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ikkala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holatni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taqqoslang</a:t>
            </a:r>
            <a:r>
              <a:rPr lang="en-US" sz="4000" b="1" dirty="0" smtClean="0">
                <a:solidFill>
                  <a:srgbClr val="002060"/>
                </a:solidFill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50" y="787428"/>
            <a:ext cx="8343900" cy="3886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414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4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0" y="1181100"/>
            <a:ext cx="953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1.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O‘simliklarning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harakatini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ko‘rganmisiz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4700" y="406400"/>
            <a:ext cx="1038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              </a:t>
            </a:r>
            <a:r>
              <a:rPr lang="en-US" sz="4400" b="1" dirty="0" err="1" smtClean="0">
                <a:solidFill>
                  <a:srgbClr val="FF0000"/>
                </a:solidFill>
              </a:rPr>
              <a:t>O‘ylab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ko‘ring</a:t>
            </a:r>
            <a:r>
              <a:rPr lang="en-US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8" y="2222500"/>
            <a:ext cx="11128099" cy="326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9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4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4700" y="215900"/>
            <a:ext cx="1038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              </a:t>
            </a:r>
            <a:r>
              <a:rPr lang="en-US" sz="4800" b="1" dirty="0" err="1" smtClean="0">
                <a:solidFill>
                  <a:srgbClr val="FF0000"/>
                </a:solidFill>
              </a:rPr>
              <a:t>O‘ylab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ko‘ring</a:t>
            </a:r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600" y="939800"/>
            <a:ext cx="1026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Kamola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tezyurar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poyezdda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Temur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esa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avtobusda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Toshkentdan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Samarqandga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yo‘lga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chiqishdi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Ularning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qaysi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biri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tezroq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yetib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boradi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899" y="2924912"/>
            <a:ext cx="5626101" cy="3715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74" y="2924912"/>
            <a:ext cx="5492751" cy="37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4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4700" y="317500"/>
            <a:ext cx="1038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              </a:t>
            </a:r>
            <a:r>
              <a:rPr lang="en-US" sz="4400" b="1" dirty="0" err="1" smtClean="0">
                <a:solidFill>
                  <a:srgbClr val="FF0000"/>
                </a:solidFill>
              </a:rPr>
              <a:t>O‘ylab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ko‘ring</a:t>
            </a:r>
            <a:r>
              <a:rPr lang="en-US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8100" y="990600"/>
            <a:ext cx="1026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Rasmdagi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tezliklarni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ko‘ring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Qaysi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biri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qanday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harakatga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ega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ekanligi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haqida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fikr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yuriting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37" y="2390774"/>
            <a:ext cx="10369802" cy="387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70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2967789" y="1475874"/>
            <a:ext cx="6288506" cy="4050842"/>
          </a:xfrm>
          <a:custGeom>
            <a:avLst/>
            <a:gdLst>
              <a:gd name="connsiteX0" fmla="*/ 1909011 w 6288506"/>
              <a:gd name="connsiteY0" fmla="*/ 80210 h 4050842"/>
              <a:gd name="connsiteX1" fmla="*/ 1828800 w 6288506"/>
              <a:gd name="connsiteY1" fmla="*/ 96252 h 4050842"/>
              <a:gd name="connsiteX2" fmla="*/ 1780674 w 6288506"/>
              <a:gd name="connsiteY2" fmla="*/ 128337 h 4050842"/>
              <a:gd name="connsiteX3" fmla="*/ 1684422 w 6288506"/>
              <a:gd name="connsiteY3" fmla="*/ 144379 h 4050842"/>
              <a:gd name="connsiteX4" fmla="*/ 1604211 w 6288506"/>
              <a:gd name="connsiteY4" fmla="*/ 176463 h 4050842"/>
              <a:gd name="connsiteX5" fmla="*/ 1540043 w 6288506"/>
              <a:gd name="connsiteY5" fmla="*/ 208547 h 4050842"/>
              <a:gd name="connsiteX6" fmla="*/ 1459832 w 6288506"/>
              <a:gd name="connsiteY6" fmla="*/ 224589 h 4050842"/>
              <a:gd name="connsiteX7" fmla="*/ 1299411 w 6288506"/>
              <a:gd name="connsiteY7" fmla="*/ 256673 h 4050842"/>
              <a:gd name="connsiteX8" fmla="*/ 1122948 w 6288506"/>
              <a:gd name="connsiteY8" fmla="*/ 320842 h 4050842"/>
              <a:gd name="connsiteX9" fmla="*/ 1026695 w 6288506"/>
              <a:gd name="connsiteY9" fmla="*/ 352926 h 4050842"/>
              <a:gd name="connsiteX10" fmla="*/ 978569 w 6288506"/>
              <a:gd name="connsiteY10" fmla="*/ 385010 h 4050842"/>
              <a:gd name="connsiteX11" fmla="*/ 866274 w 6288506"/>
              <a:gd name="connsiteY11" fmla="*/ 433137 h 4050842"/>
              <a:gd name="connsiteX12" fmla="*/ 737937 w 6288506"/>
              <a:gd name="connsiteY12" fmla="*/ 577515 h 4050842"/>
              <a:gd name="connsiteX13" fmla="*/ 673769 w 6288506"/>
              <a:gd name="connsiteY13" fmla="*/ 657726 h 4050842"/>
              <a:gd name="connsiteX14" fmla="*/ 609600 w 6288506"/>
              <a:gd name="connsiteY14" fmla="*/ 753979 h 4050842"/>
              <a:gd name="connsiteX15" fmla="*/ 561474 w 6288506"/>
              <a:gd name="connsiteY15" fmla="*/ 802105 h 4050842"/>
              <a:gd name="connsiteX16" fmla="*/ 481264 w 6288506"/>
              <a:gd name="connsiteY16" fmla="*/ 930442 h 4050842"/>
              <a:gd name="connsiteX17" fmla="*/ 433137 w 6288506"/>
              <a:gd name="connsiteY17" fmla="*/ 1042737 h 4050842"/>
              <a:gd name="connsiteX18" fmla="*/ 417095 w 6288506"/>
              <a:gd name="connsiteY18" fmla="*/ 1090863 h 4050842"/>
              <a:gd name="connsiteX19" fmla="*/ 352927 w 6288506"/>
              <a:gd name="connsiteY19" fmla="*/ 1203158 h 4050842"/>
              <a:gd name="connsiteX20" fmla="*/ 304800 w 6288506"/>
              <a:gd name="connsiteY20" fmla="*/ 1363579 h 4050842"/>
              <a:gd name="connsiteX21" fmla="*/ 288758 w 6288506"/>
              <a:gd name="connsiteY21" fmla="*/ 1411705 h 4050842"/>
              <a:gd name="connsiteX22" fmla="*/ 272716 w 6288506"/>
              <a:gd name="connsiteY22" fmla="*/ 1459831 h 4050842"/>
              <a:gd name="connsiteX23" fmla="*/ 240632 w 6288506"/>
              <a:gd name="connsiteY23" fmla="*/ 1540042 h 4050842"/>
              <a:gd name="connsiteX24" fmla="*/ 208548 w 6288506"/>
              <a:gd name="connsiteY24" fmla="*/ 1636294 h 4050842"/>
              <a:gd name="connsiteX25" fmla="*/ 144379 w 6288506"/>
              <a:gd name="connsiteY25" fmla="*/ 1764631 h 4050842"/>
              <a:gd name="connsiteX26" fmla="*/ 128337 w 6288506"/>
              <a:gd name="connsiteY26" fmla="*/ 1876926 h 4050842"/>
              <a:gd name="connsiteX27" fmla="*/ 64169 w 6288506"/>
              <a:gd name="connsiteY27" fmla="*/ 2053389 h 4050842"/>
              <a:gd name="connsiteX28" fmla="*/ 32085 w 6288506"/>
              <a:gd name="connsiteY28" fmla="*/ 2229852 h 4050842"/>
              <a:gd name="connsiteX29" fmla="*/ 0 w 6288506"/>
              <a:gd name="connsiteY29" fmla="*/ 2871537 h 4050842"/>
              <a:gd name="connsiteX30" fmla="*/ 16043 w 6288506"/>
              <a:gd name="connsiteY30" fmla="*/ 3368842 h 4050842"/>
              <a:gd name="connsiteX31" fmla="*/ 48127 w 6288506"/>
              <a:gd name="connsiteY31" fmla="*/ 3433010 h 4050842"/>
              <a:gd name="connsiteX32" fmla="*/ 368969 w 6288506"/>
              <a:gd name="connsiteY32" fmla="*/ 3673642 h 4050842"/>
              <a:gd name="connsiteX33" fmla="*/ 529390 w 6288506"/>
              <a:gd name="connsiteY33" fmla="*/ 3753852 h 4050842"/>
              <a:gd name="connsiteX34" fmla="*/ 561474 w 6288506"/>
              <a:gd name="connsiteY34" fmla="*/ 3785937 h 4050842"/>
              <a:gd name="connsiteX35" fmla="*/ 689811 w 6288506"/>
              <a:gd name="connsiteY35" fmla="*/ 3850105 h 4050842"/>
              <a:gd name="connsiteX36" fmla="*/ 737937 w 6288506"/>
              <a:gd name="connsiteY36" fmla="*/ 3898231 h 4050842"/>
              <a:gd name="connsiteX37" fmla="*/ 786064 w 6288506"/>
              <a:gd name="connsiteY37" fmla="*/ 3914273 h 4050842"/>
              <a:gd name="connsiteX38" fmla="*/ 850232 w 6288506"/>
              <a:gd name="connsiteY38" fmla="*/ 3946358 h 4050842"/>
              <a:gd name="connsiteX39" fmla="*/ 898358 w 6288506"/>
              <a:gd name="connsiteY39" fmla="*/ 3978442 h 4050842"/>
              <a:gd name="connsiteX40" fmla="*/ 962527 w 6288506"/>
              <a:gd name="connsiteY40" fmla="*/ 3994484 h 4050842"/>
              <a:gd name="connsiteX41" fmla="*/ 1716506 w 6288506"/>
              <a:gd name="connsiteY41" fmla="*/ 4010526 h 4050842"/>
              <a:gd name="connsiteX42" fmla="*/ 2679032 w 6288506"/>
              <a:gd name="connsiteY42" fmla="*/ 4026568 h 4050842"/>
              <a:gd name="connsiteX43" fmla="*/ 2951748 w 6288506"/>
              <a:gd name="connsiteY43" fmla="*/ 4010526 h 4050842"/>
              <a:gd name="connsiteX44" fmla="*/ 3705727 w 6288506"/>
              <a:gd name="connsiteY44" fmla="*/ 3946358 h 4050842"/>
              <a:gd name="connsiteX45" fmla="*/ 4507832 w 6288506"/>
              <a:gd name="connsiteY45" fmla="*/ 3962400 h 4050842"/>
              <a:gd name="connsiteX46" fmla="*/ 4892843 w 6288506"/>
              <a:gd name="connsiteY46" fmla="*/ 3930315 h 4050842"/>
              <a:gd name="connsiteX47" fmla="*/ 5133474 w 6288506"/>
              <a:gd name="connsiteY47" fmla="*/ 3882189 h 4050842"/>
              <a:gd name="connsiteX48" fmla="*/ 5694948 w 6288506"/>
              <a:gd name="connsiteY48" fmla="*/ 3866147 h 4050842"/>
              <a:gd name="connsiteX49" fmla="*/ 5743074 w 6288506"/>
              <a:gd name="connsiteY49" fmla="*/ 3834063 h 4050842"/>
              <a:gd name="connsiteX50" fmla="*/ 5855369 w 6288506"/>
              <a:gd name="connsiteY50" fmla="*/ 3593431 h 4050842"/>
              <a:gd name="connsiteX51" fmla="*/ 5919537 w 6288506"/>
              <a:gd name="connsiteY51" fmla="*/ 3449052 h 4050842"/>
              <a:gd name="connsiteX52" fmla="*/ 5967664 w 6288506"/>
              <a:gd name="connsiteY52" fmla="*/ 3240505 h 4050842"/>
              <a:gd name="connsiteX53" fmla="*/ 5999748 w 6288506"/>
              <a:gd name="connsiteY53" fmla="*/ 3144252 h 4050842"/>
              <a:gd name="connsiteX54" fmla="*/ 6015790 w 6288506"/>
              <a:gd name="connsiteY54" fmla="*/ 3031958 h 4050842"/>
              <a:gd name="connsiteX55" fmla="*/ 6031832 w 6288506"/>
              <a:gd name="connsiteY55" fmla="*/ 2967789 h 4050842"/>
              <a:gd name="connsiteX56" fmla="*/ 6096000 w 6288506"/>
              <a:gd name="connsiteY56" fmla="*/ 2342147 h 4050842"/>
              <a:gd name="connsiteX57" fmla="*/ 6128085 w 6288506"/>
              <a:gd name="connsiteY57" fmla="*/ 2197768 h 4050842"/>
              <a:gd name="connsiteX58" fmla="*/ 6224337 w 6288506"/>
              <a:gd name="connsiteY58" fmla="*/ 1957137 h 4050842"/>
              <a:gd name="connsiteX59" fmla="*/ 6240379 w 6288506"/>
              <a:gd name="connsiteY59" fmla="*/ 1876926 h 4050842"/>
              <a:gd name="connsiteX60" fmla="*/ 6272464 w 6288506"/>
              <a:gd name="connsiteY60" fmla="*/ 1796715 h 4050842"/>
              <a:gd name="connsiteX61" fmla="*/ 6288506 w 6288506"/>
              <a:gd name="connsiteY61" fmla="*/ 1652337 h 4050842"/>
              <a:gd name="connsiteX62" fmla="*/ 6272464 w 6288506"/>
              <a:gd name="connsiteY62" fmla="*/ 1379621 h 4050842"/>
              <a:gd name="connsiteX63" fmla="*/ 6112043 w 6288506"/>
              <a:gd name="connsiteY63" fmla="*/ 1058779 h 4050842"/>
              <a:gd name="connsiteX64" fmla="*/ 5919537 w 6288506"/>
              <a:gd name="connsiteY64" fmla="*/ 737937 h 4050842"/>
              <a:gd name="connsiteX65" fmla="*/ 5855369 w 6288506"/>
              <a:gd name="connsiteY65" fmla="*/ 641684 h 4050842"/>
              <a:gd name="connsiteX66" fmla="*/ 5710990 w 6288506"/>
              <a:gd name="connsiteY66" fmla="*/ 513347 h 4050842"/>
              <a:gd name="connsiteX67" fmla="*/ 5598695 w 6288506"/>
              <a:gd name="connsiteY67" fmla="*/ 449179 h 4050842"/>
              <a:gd name="connsiteX68" fmla="*/ 5454316 w 6288506"/>
              <a:gd name="connsiteY68" fmla="*/ 417094 h 4050842"/>
              <a:gd name="connsiteX69" fmla="*/ 4716379 w 6288506"/>
              <a:gd name="connsiteY69" fmla="*/ 368968 h 4050842"/>
              <a:gd name="connsiteX70" fmla="*/ 4636169 w 6288506"/>
              <a:gd name="connsiteY70" fmla="*/ 352926 h 4050842"/>
              <a:gd name="connsiteX71" fmla="*/ 4427622 w 6288506"/>
              <a:gd name="connsiteY71" fmla="*/ 320842 h 4050842"/>
              <a:gd name="connsiteX72" fmla="*/ 4251158 w 6288506"/>
              <a:gd name="connsiteY72" fmla="*/ 272715 h 4050842"/>
              <a:gd name="connsiteX73" fmla="*/ 3769895 w 6288506"/>
              <a:gd name="connsiteY73" fmla="*/ 240631 h 4050842"/>
              <a:gd name="connsiteX74" fmla="*/ 3673643 w 6288506"/>
              <a:gd name="connsiteY74" fmla="*/ 224589 h 4050842"/>
              <a:gd name="connsiteX75" fmla="*/ 2646948 w 6288506"/>
              <a:gd name="connsiteY75" fmla="*/ 208547 h 4050842"/>
              <a:gd name="connsiteX76" fmla="*/ 2438400 w 6288506"/>
              <a:gd name="connsiteY76" fmla="*/ 128337 h 4050842"/>
              <a:gd name="connsiteX77" fmla="*/ 2245895 w 6288506"/>
              <a:gd name="connsiteY77" fmla="*/ 64168 h 4050842"/>
              <a:gd name="connsiteX78" fmla="*/ 2101516 w 6288506"/>
              <a:gd name="connsiteY78" fmla="*/ 0 h 4050842"/>
              <a:gd name="connsiteX79" fmla="*/ 2053390 w 6288506"/>
              <a:gd name="connsiteY79" fmla="*/ 0 h 405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288506" h="4050842">
                <a:moveTo>
                  <a:pt x="1909011" y="80210"/>
                </a:moveTo>
                <a:cubicBezTo>
                  <a:pt x="1882274" y="85557"/>
                  <a:pt x="1854330" y="86678"/>
                  <a:pt x="1828800" y="96252"/>
                </a:cubicBezTo>
                <a:cubicBezTo>
                  <a:pt x="1810747" y="103022"/>
                  <a:pt x="1798965" y="122240"/>
                  <a:pt x="1780674" y="128337"/>
                </a:cubicBezTo>
                <a:cubicBezTo>
                  <a:pt x="1749817" y="138623"/>
                  <a:pt x="1716506" y="139032"/>
                  <a:pt x="1684422" y="144379"/>
                </a:cubicBezTo>
                <a:cubicBezTo>
                  <a:pt x="1657685" y="155074"/>
                  <a:pt x="1630526" y="164768"/>
                  <a:pt x="1604211" y="176463"/>
                </a:cubicBezTo>
                <a:cubicBezTo>
                  <a:pt x="1582358" y="186175"/>
                  <a:pt x="1562730" y="200985"/>
                  <a:pt x="1540043" y="208547"/>
                </a:cubicBezTo>
                <a:cubicBezTo>
                  <a:pt x="1514176" y="217169"/>
                  <a:pt x="1486284" y="217976"/>
                  <a:pt x="1459832" y="224589"/>
                </a:cubicBezTo>
                <a:cubicBezTo>
                  <a:pt x="1310501" y="261921"/>
                  <a:pt x="1574537" y="217370"/>
                  <a:pt x="1299411" y="256673"/>
                </a:cubicBezTo>
                <a:cubicBezTo>
                  <a:pt x="1018485" y="350317"/>
                  <a:pt x="1368540" y="231536"/>
                  <a:pt x="1122948" y="320842"/>
                </a:cubicBezTo>
                <a:cubicBezTo>
                  <a:pt x="1091164" y="332400"/>
                  <a:pt x="1026695" y="352926"/>
                  <a:pt x="1026695" y="352926"/>
                </a:cubicBezTo>
                <a:cubicBezTo>
                  <a:pt x="1010653" y="363621"/>
                  <a:pt x="995814" y="376388"/>
                  <a:pt x="978569" y="385010"/>
                </a:cubicBezTo>
                <a:cubicBezTo>
                  <a:pt x="924482" y="412054"/>
                  <a:pt x="921913" y="388626"/>
                  <a:pt x="866274" y="433137"/>
                </a:cubicBezTo>
                <a:cubicBezTo>
                  <a:pt x="755500" y="521756"/>
                  <a:pt x="795569" y="500673"/>
                  <a:pt x="737937" y="577515"/>
                </a:cubicBezTo>
                <a:cubicBezTo>
                  <a:pt x="717393" y="604907"/>
                  <a:pt x="693908" y="630035"/>
                  <a:pt x="673769" y="657726"/>
                </a:cubicBezTo>
                <a:cubicBezTo>
                  <a:pt x="651089" y="688911"/>
                  <a:pt x="636866" y="726713"/>
                  <a:pt x="609600" y="753979"/>
                </a:cubicBezTo>
                <a:cubicBezTo>
                  <a:pt x="593558" y="770021"/>
                  <a:pt x="575998" y="784677"/>
                  <a:pt x="561474" y="802105"/>
                </a:cubicBezTo>
                <a:cubicBezTo>
                  <a:pt x="543837" y="823269"/>
                  <a:pt x="487974" y="919258"/>
                  <a:pt x="481264" y="930442"/>
                </a:cubicBezTo>
                <a:cubicBezTo>
                  <a:pt x="447877" y="1063989"/>
                  <a:pt x="488530" y="931951"/>
                  <a:pt x="433137" y="1042737"/>
                </a:cubicBezTo>
                <a:cubicBezTo>
                  <a:pt x="425575" y="1057862"/>
                  <a:pt x="423756" y="1075320"/>
                  <a:pt x="417095" y="1090863"/>
                </a:cubicBezTo>
                <a:cubicBezTo>
                  <a:pt x="392672" y="1147851"/>
                  <a:pt x="385148" y="1154826"/>
                  <a:pt x="352927" y="1203158"/>
                </a:cubicBezTo>
                <a:cubicBezTo>
                  <a:pt x="328682" y="1300138"/>
                  <a:pt x="343858" y="1246407"/>
                  <a:pt x="304800" y="1363579"/>
                </a:cubicBezTo>
                <a:lnTo>
                  <a:pt x="288758" y="1411705"/>
                </a:lnTo>
                <a:cubicBezTo>
                  <a:pt x="283411" y="1427747"/>
                  <a:pt x="278996" y="1444131"/>
                  <a:pt x="272716" y="1459831"/>
                </a:cubicBezTo>
                <a:cubicBezTo>
                  <a:pt x="262021" y="1486568"/>
                  <a:pt x="250473" y="1512979"/>
                  <a:pt x="240632" y="1540042"/>
                </a:cubicBezTo>
                <a:cubicBezTo>
                  <a:pt x="229074" y="1571825"/>
                  <a:pt x="227307" y="1608154"/>
                  <a:pt x="208548" y="1636294"/>
                </a:cubicBezTo>
                <a:cubicBezTo>
                  <a:pt x="160491" y="1708381"/>
                  <a:pt x="183625" y="1666520"/>
                  <a:pt x="144379" y="1764631"/>
                </a:cubicBezTo>
                <a:cubicBezTo>
                  <a:pt x="139032" y="1802063"/>
                  <a:pt x="136839" y="1840083"/>
                  <a:pt x="128337" y="1876926"/>
                </a:cubicBezTo>
                <a:cubicBezTo>
                  <a:pt x="117103" y="1925608"/>
                  <a:pt x="83307" y="2005544"/>
                  <a:pt x="64169" y="2053389"/>
                </a:cubicBezTo>
                <a:cubicBezTo>
                  <a:pt x="55513" y="2096671"/>
                  <a:pt x="36190" y="2188805"/>
                  <a:pt x="32085" y="2229852"/>
                </a:cubicBezTo>
                <a:cubicBezTo>
                  <a:pt x="12620" y="2424507"/>
                  <a:pt x="6898" y="2692207"/>
                  <a:pt x="0" y="2871537"/>
                </a:cubicBezTo>
                <a:cubicBezTo>
                  <a:pt x="5348" y="3037305"/>
                  <a:pt x="1879" y="3203593"/>
                  <a:pt x="16043" y="3368842"/>
                </a:cubicBezTo>
                <a:cubicBezTo>
                  <a:pt x="18085" y="3392669"/>
                  <a:pt x="32984" y="3414502"/>
                  <a:pt x="48127" y="3433010"/>
                </a:cubicBezTo>
                <a:cubicBezTo>
                  <a:pt x="139548" y="3544746"/>
                  <a:pt x="236520" y="3607418"/>
                  <a:pt x="368969" y="3673642"/>
                </a:cubicBezTo>
                <a:lnTo>
                  <a:pt x="529390" y="3753852"/>
                </a:lnTo>
                <a:cubicBezTo>
                  <a:pt x="540085" y="3764547"/>
                  <a:pt x="548505" y="3778155"/>
                  <a:pt x="561474" y="3785937"/>
                </a:cubicBezTo>
                <a:cubicBezTo>
                  <a:pt x="602486" y="3810545"/>
                  <a:pt x="655991" y="3816285"/>
                  <a:pt x="689811" y="3850105"/>
                </a:cubicBezTo>
                <a:cubicBezTo>
                  <a:pt x="705853" y="3866147"/>
                  <a:pt x="719060" y="3885647"/>
                  <a:pt x="737937" y="3898231"/>
                </a:cubicBezTo>
                <a:cubicBezTo>
                  <a:pt x="752007" y="3907611"/>
                  <a:pt x="770521" y="3907612"/>
                  <a:pt x="786064" y="3914273"/>
                </a:cubicBezTo>
                <a:cubicBezTo>
                  <a:pt x="808045" y="3923693"/>
                  <a:pt x="829469" y="3934493"/>
                  <a:pt x="850232" y="3946358"/>
                </a:cubicBezTo>
                <a:cubicBezTo>
                  <a:pt x="866972" y="3955924"/>
                  <a:pt x="880637" y="3970847"/>
                  <a:pt x="898358" y="3978442"/>
                </a:cubicBezTo>
                <a:cubicBezTo>
                  <a:pt x="918623" y="3987127"/>
                  <a:pt x="940496" y="3993620"/>
                  <a:pt x="962527" y="3994484"/>
                </a:cubicBezTo>
                <a:cubicBezTo>
                  <a:pt x="1213717" y="4004335"/>
                  <a:pt x="1465180" y="4005179"/>
                  <a:pt x="1716506" y="4010526"/>
                </a:cubicBezTo>
                <a:cubicBezTo>
                  <a:pt x="2179359" y="4072240"/>
                  <a:pt x="1924891" y="4050895"/>
                  <a:pt x="2679032" y="4026568"/>
                </a:cubicBezTo>
                <a:cubicBezTo>
                  <a:pt x="2770047" y="4023632"/>
                  <a:pt x="2860870" y="4016327"/>
                  <a:pt x="2951748" y="4010526"/>
                </a:cubicBezTo>
                <a:cubicBezTo>
                  <a:pt x="3494157" y="3975904"/>
                  <a:pt x="3290519" y="3995206"/>
                  <a:pt x="3705727" y="3946358"/>
                </a:cubicBezTo>
                <a:cubicBezTo>
                  <a:pt x="3973095" y="3951705"/>
                  <a:pt x="4240435" y="3966014"/>
                  <a:pt x="4507832" y="3962400"/>
                </a:cubicBezTo>
                <a:cubicBezTo>
                  <a:pt x="4636602" y="3960660"/>
                  <a:pt x="4765107" y="3946692"/>
                  <a:pt x="4892843" y="3930315"/>
                </a:cubicBezTo>
                <a:cubicBezTo>
                  <a:pt x="4973978" y="3919913"/>
                  <a:pt x="5051709" y="3884525"/>
                  <a:pt x="5133474" y="3882189"/>
                </a:cubicBezTo>
                <a:lnTo>
                  <a:pt x="5694948" y="3866147"/>
                </a:lnTo>
                <a:cubicBezTo>
                  <a:pt x="5710990" y="3855452"/>
                  <a:pt x="5731237" y="3849282"/>
                  <a:pt x="5743074" y="3834063"/>
                </a:cubicBezTo>
                <a:cubicBezTo>
                  <a:pt x="5807071" y="3751781"/>
                  <a:pt x="5816309" y="3688291"/>
                  <a:pt x="5855369" y="3593431"/>
                </a:cubicBezTo>
                <a:cubicBezTo>
                  <a:pt x="5875421" y="3544732"/>
                  <a:pt x="5903569" y="3499238"/>
                  <a:pt x="5919537" y="3449052"/>
                </a:cubicBezTo>
                <a:cubicBezTo>
                  <a:pt x="5941168" y="3381068"/>
                  <a:pt x="5949508" y="3309499"/>
                  <a:pt x="5967664" y="3240505"/>
                </a:cubicBezTo>
                <a:cubicBezTo>
                  <a:pt x="5976271" y="3207799"/>
                  <a:pt x="5989053" y="3176336"/>
                  <a:pt x="5999748" y="3144252"/>
                </a:cubicBezTo>
                <a:cubicBezTo>
                  <a:pt x="6005095" y="3106821"/>
                  <a:pt x="6009026" y="3069159"/>
                  <a:pt x="6015790" y="3031958"/>
                </a:cubicBezTo>
                <a:cubicBezTo>
                  <a:pt x="6019734" y="3010266"/>
                  <a:pt x="6029638" y="2989728"/>
                  <a:pt x="6031832" y="2967789"/>
                </a:cubicBezTo>
                <a:cubicBezTo>
                  <a:pt x="6070817" y="2577937"/>
                  <a:pt x="6041953" y="2639403"/>
                  <a:pt x="6096000" y="2342147"/>
                </a:cubicBezTo>
                <a:cubicBezTo>
                  <a:pt x="6104819" y="2293642"/>
                  <a:pt x="6114174" y="2245065"/>
                  <a:pt x="6128085" y="2197768"/>
                </a:cubicBezTo>
                <a:cubicBezTo>
                  <a:pt x="6147594" y="2131436"/>
                  <a:pt x="6196467" y="2022168"/>
                  <a:pt x="6224337" y="1957137"/>
                </a:cubicBezTo>
                <a:cubicBezTo>
                  <a:pt x="6229684" y="1930400"/>
                  <a:pt x="6232544" y="1903043"/>
                  <a:pt x="6240379" y="1876926"/>
                </a:cubicBezTo>
                <a:cubicBezTo>
                  <a:pt x="6248654" y="1849344"/>
                  <a:pt x="6266430" y="1824872"/>
                  <a:pt x="6272464" y="1796715"/>
                </a:cubicBezTo>
                <a:cubicBezTo>
                  <a:pt x="6282610" y="1749368"/>
                  <a:pt x="6283159" y="1700463"/>
                  <a:pt x="6288506" y="1652337"/>
                </a:cubicBezTo>
                <a:cubicBezTo>
                  <a:pt x="6283159" y="1561432"/>
                  <a:pt x="6298414" y="1466908"/>
                  <a:pt x="6272464" y="1379621"/>
                </a:cubicBezTo>
                <a:cubicBezTo>
                  <a:pt x="6238390" y="1265008"/>
                  <a:pt x="6173562" y="1161310"/>
                  <a:pt x="6112043" y="1058779"/>
                </a:cubicBezTo>
                <a:cubicBezTo>
                  <a:pt x="6047874" y="951832"/>
                  <a:pt x="5984903" y="844157"/>
                  <a:pt x="5919537" y="737937"/>
                </a:cubicBezTo>
                <a:cubicBezTo>
                  <a:pt x="5899328" y="705097"/>
                  <a:pt x="5884189" y="667302"/>
                  <a:pt x="5855369" y="641684"/>
                </a:cubicBezTo>
                <a:cubicBezTo>
                  <a:pt x="5807243" y="598905"/>
                  <a:pt x="5762503" y="551981"/>
                  <a:pt x="5710990" y="513347"/>
                </a:cubicBezTo>
                <a:cubicBezTo>
                  <a:pt x="5676500" y="487480"/>
                  <a:pt x="5637943" y="467019"/>
                  <a:pt x="5598695" y="449179"/>
                </a:cubicBezTo>
                <a:cubicBezTo>
                  <a:pt x="5583974" y="442487"/>
                  <a:pt x="5462281" y="417719"/>
                  <a:pt x="5454316" y="417094"/>
                </a:cubicBezTo>
                <a:cubicBezTo>
                  <a:pt x="5208569" y="397820"/>
                  <a:pt x="4962358" y="385010"/>
                  <a:pt x="4716379" y="368968"/>
                </a:cubicBezTo>
                <a:cubicBezTo>
                  <a:pt x="4689642" y="363621"/>
                  <a:pt x="4663064" y="357409"/>
                  <a:pt x="4636169" y="352926"/>
                </a:cubicBezTo>
                <a:cubicBezTo>
                  <a:pt x="4566792" y="341363"/>
                  <a:pt x="4496477" y="335187"/>
                  <a:pt x="4427622" y="320842"/>
                </a:cubicBezTo>
                <a:cubicBezTo>
                  <a:pt x="4367934" y="308407"/>
                  <a:pt x="4311144" y="283622"/>
                  <a:pt x="4251158" y="272715"/>
                </a:cubicBezTo>
                <a:cubicBezTo>
                  <a:pt x="4168853" y="257750"/>
                  <a:pt x="3796950" y="242055"/>
                  <a:pt x="3769895" y="240631"/>
                </a:cubicBezTo>
                <a:cubicBezTo>
                  <a:pt x="3737811" y="235284"/>
                  <a:pt x="3706156" y="225518"/>
                  <a:pt x="3673643" y="224589"/>
                </a:cubicBezTo>
                <a:cubicBezTo>
                  <a:pt x="3331509" y="214814"/>
                  <a:pt x="2988187" y="235137"/>
                  <a:pt x="2646948" y="208547"/>
                </a:cubicBezTo>
                <a:cubicBezTo>
                  <a:pt x="2572693" y="202761"/>
                  <a:pt x="2508001" y="154852"/>
                  <a:pt x="2438400" y="128337"/>
                </a:cubicBezTo>
                <a:cubicBezTo>
                  <a:pt x="2296183" y="74159"/>
                  <a:pt x="2351124" y="90475"/>
                  <a:pt x="2245895" y="64168"/>
                </a:cubicBezTo>
                <a:cubicBezTo>
                  <a:pt x="2202279" y="35090"/>
                  <a:pt x="2158788" y="0"/>
                  <a:pt x="2101516" y="0"/>
                </a:cubicBezTo>
                <a:lnTo>
                  <a:pt x="2053390" y="0"/>
                </a:lnTo>
              </a:path>
            </a:pathLst>
          </a:cu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34652" y="2065278"/>
            <a:ext cx="6448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E’tiboringiz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uchun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rahmat</a:t>
            </a:r>
            <a:r>
              <a:rPr lang="en-US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2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2967789" y="1475874"/>
            <a:ext cx="6288506" cy="4050842"/>
          </a:xfrm>
          <a:custGeom>
            <a:avLst/>
            <a:gdLst>
              <a:gd name="connsiteX0" fmla="*/ 1909011 w 6288506"/>
              <a:gd name="connsiteY0" fmla="*/ 80210 h 4050842"/>
              <a:gd name="connsiteX1" fmla="*/ 1828800 w 6288506"/>
              <a:gd name="connsiteY1" fmla="*/ 96252 h 4050842"/>
              <a:gd name="connsiteX2" fmla="*/ 1780674 w 6288506"/>
              <a:gd name="connsiteY2" fmla="*/ 128337 h 4050842"/>
              <a:gd name="connsiteX3" fmla="*/ 1684422 w 6288506"/>
              <a:gd name="connsiteY3" fmla="*/ 144379 h 4050842"/>
              <a:gd name="connsiteX4" fmla="*/ 1604211 w 6288506"/>
              <a:gd name="connsiteY4" fmla="*/ 176463 h 4050842"/>
              <a:gd name="connsiteX5" fmla="*/ 1540043 w 6288506"/>
              <a:gd name="connsiteY5" fmla="*/ 208547 h 4050842"/>
              <a:gd name="connsiteX6" fmla="*/ 1459832 w 6288506"/>
              <a:gd name="connsiteY6" fmla="*/ 224589 h 4050842"/>
              <a:gd name="connsiteX7" fmla="*/ 1299411 w 6288506"/>
              <a:gd name="connsiteY7" fmla="*/ 256673 h 4050842"/>
              <a:gd name="connsiteX8" fmla="*/ 1122948 w 6288506"/>
              <a:gd name="connsiteY8" fmla="*/ 320842 h 4050842"/>
              <a:gd name="connsiteX9" fmla="*/ 1026695 w 6288506"/>
              <a:gd name="connsiteY9" fmla="*/ 352926 h 4050842"/>
              <a:gd name="connsiteX10" fmla="*/ 978569 w 6288506"/>
              <a:gd name="connsiteY10" fmla="*/ 385010 h 4050842"/>
              <a:gd name="connsiteX11" fmla="*/ 866274 w 6288506"/>
              <a:gd name="connsiteY11" fmla="*/ 433137 h 4050842"/>
              <a:gd name="connsiteX12" fmla="*/ 737937 w 6288506"/>
              <a:gd name="connsiteY12" fmla="*/ 577515 h 4050842"/>
              <a:gd name="connsiteX13" fmla="*/ 673769 w 6288506"/>
              <a:gd name="connsiteY13" fmla="*/ 657726 h 4050842"/>
              <a:gd name="connsiteX14" fmla="*/ 609600 w 6288506"/>
              <a:gd name="connsiteY14" fmla="*/ 753979 h 4050842"/>
              <a:gd name="connsiteX15" fmla="*/ 561474 w 6288506"/>
              <a:gd name="connsiteY15" fmla="*/ 802105 h 4050842"/>
              <a:gd name="connsiteX16" fmla="*/ 481264 w 6288506"/>
              <a:gd name="connsiteY16" fmla="*/ 930442 h 4050842"/>
              <a:gd name="connsiteX17" fmla="*/ 433137 w 6288506"/>
              <a:gd name="connsiteY17" fmla="*/ 1042737 h 4050842"/>
              <a:gd name="connsiteX18" fmla="*/ 417095 w 6288506"/>
              <a:gd name="connsiteY18" fmla="*/ 1090863 h 4050842"/>
              <a:gd name="connsiteX19" fmla="*/ 352927 w 6288506"/>
              <a:gd name="connsiteY19" fmla="*/ 1203158 h 4050842"/>
              <a:gd name="connsiteX20" fmla="*/ 304800 w 6288506"/>
              <a:gd name="connsiteY20" fmla="*/ 1363579 h 4050842"/>
              <a:gd name="connsiteX21" fmla="*/ 288758 w 6288506"/>
              <a:gd name="connsiteY21" fmla="*/ 1411705 h 4050842"/>
              <a:gd name="connsiteX22" fmla="*/ 272716 w 6288506"/>
              <a:gd name="connsiteY22" fmla="*/ 1459831 h 4050842"/>
              <a:gd name="connsiteX23" fmla="*/ 240632 w 6288506"/>
              <a:gd name="connsiteY23" fmla="*/ 1540042 h 4050842"/>
              <a:gd name="connsiteX24" fmla="*/ 208548 w 6288506"/>
              <a:gd name="connsiteY24" fmla="*/ 1636294 h 4050842"/>
              <a:gd name="connsiteX25" fmla="*/ 144379 w 6288506"/>
              <a:gd name="connsiteY25" fmla="*/ 1764631 h 4050842"/>
              <a:gd name="connsiteX26" fmla="*/ 128337 w 6288506"/>
              <a:gd name="connsiteY26" fmla="*/ 1876926 h 4050842"/>
              <a:gd name="connsiteX27" fmla="*/ 64169 w 6288506"/>
              <a:gd name="connsiteY27" fmla="*/ 2053389 h 4050842"/>
              <a:gd name="connsiteX28" fmla="*/ 32085 w 6288506"/>
              <a:gd name="connsiteY28" fmla="*/ 2229852 h 4050842"/>
              <a:gd name="connsiteX29" fmla="*/ 0 w 6288506"/>
              <a:gd name="connsiteY29" fmla="*/ 2871537 h 4050842"/>
              <a:gd name="connsiteX30" fmla="*/ 16043 w 6288506"/>
              <a:gd name="connsiteY30" fmla="*/ 3368842 h 4050842"/>
              <a:gd name="connsiteX31" fmla="*/ 48127 w 6288506"/>
              <a:gd name="connsiteY31" fmla="*/ 3433010 h 4050842"/>
              <a:gd name="connsiteX32" fmla="*/ 368969 w 6288506"/>
              <a:gd name="connsiteY32" fmla="*/ 3673642 h 4050842"/>
              <a:gd name="connsiteX33" fmla="*/ 529390 w 6288506"/>
              <a:gd name="connsiteY33" fmla="*/ 3753852 h 4050842"/>
              <a:gd name="connsiteX34" fmla="*/ 561474 w 6288506"/>
              <a:gd name="connsiteY34" fmla="*/ 3785937 h 4050842"/>
              <a:gd name="connsiteX35" fmla="*/ 689811 w 6288506"/>
              <a:gd name="connsiteY35" fmla="*/ 3850105 h 4050842"/>
              <a:gd name="connsiteX36" fmla="*/ 737937 w 6288506"/>
              <a:gd name="connsiteY36" fmla="*/ 3898231 h 4050842"/>
              <a:gd name="connsiteX37" fmla="*/ 786064 w 6288506"/>
              <a:gd name="connsiteY37" fmla="*/ 3914273 h 4050842"/>
              <a:gd name="connsiteX38" fmla="*/ 850232 w 6288506"/>
              <a:gd name="connsiteY38" fmla="*/ 3946358 h 4050842"/>
              <a:gd name="connsiteX39" fmla="*/ 898358 w 6288506"/>
              <a:gd name="connsiteY39" fmla="*/ 3978442 h 4050842"/>
              <a:gd name="connsiteX40" fmla="*/ 962527 w 6288506"/>
              <a:gd name="connsiteY40" fmla="*/ 3994484 h 4050842"/>
              <a:gd name="connsiteX41" fmla="*/ 1716506 w 6288506"/>
              <a:gd name="connsiteY41" fmla="*/ 4010526 h 4050842"/>
              <a:gd name="connsiteX42" fmla="*/ 2679032 w 6288506"/>
              <a:gd name="connsiteY42" fmla="*/ 4026568 h 4050842"/>
              <a:gd name="connsiteX43" fmla="*/ 2951748 w 6288506"/>
              <a:gd name="connsiteY43" fmla="*/ 4010526 h 4050842"/>
              <a:gd name="connsiteX44" fmla="*/ 3705727 w 6288506"/>
              <a:gd name="connsiteY44" fmla="*/ 3946358 h 4050842"/>
              <a:gd name="connsiteX45" fmla="*/ 4507832 w 6288506"/>
              <a:gd name="connsiteY45" fmla="*/ 3962400 h 4050842"/>
              <a:gd name="connsiteX46" fmla="*/ 4892843 w 6288506"/>
              <a:gd name="connsiteY46" fmla="*/ 3930315 h 4050842"/>
              <a:gd name="connsiteX47" fmla="*/ 5133474 w 6288506"/>
              <a:gd name="connsiteY47" fmla="*/ 3882189 h 4050842"/>
              <a:gd name="connsiteX48" fmla="*/ 5694948 w 6288506"/>
              <a:gd name="connsiteY48" fmla="*/ 3866147 h 4050842"/>
              <a:gd name="connsiteX49" fmla="*/ 5743074 w 6288506"/>
              <a:gd name="connsiteY49" fmla="*/ 3834063 h 4050842"/>
              <a:gd name="connsiteX50" fmla="*/ 5855369 w 6288506"/>
              <a:gd name="connsiteY50" fmla="*/ 3593431 h 4050842"/>
              <a:gd name="connsiteX51" fmla="*/ 5919537 w 6288506"/>
              <a:gd name="connsiteY51" fmla="*/ 3449052 h 4050842"/>
              <a:gd name="connsiteX52" fmla="*/ 5967664 w 6288506"/>
              <a:gd name="connsiteY52" fmla="*/ 3240505 h 4050842"/>
              <a:gd name="connsiteX53" fmla="*/ 5999748 w 6288506"/>
              <a:gd name="connsiteY53" fmla="*/ 3144252 h 4050842"/>
              <a:gd name="connsiteX54" fmla="*/ 6015790 w 6288506"/>
              <a:gd name="connsiteY54" fmla="*/ 3031958 h 4050842"/>
              <a:gd name="connsiteX55" fmla="*/ 6031832 w 6288506"/>
              <a:gd name="connsiteY55" fmla="*/ 2967789 h 4050842"/>
              <a:gd name="connsiteX56" fmla="*/ 6096000 w 6288506"/>
              <a:gd name="connsiteY56" fmla="*/ 2342147 h 4050842"/>
              <a:gd name="connsiteX57" fmla="*/ 6128085 w 6288506"/>
              <a:gd name="connsiteY57" fmla="*/ 2197768 h 4050842"/>
              <a:gd name="connsiteX58" fmla="*/ 6224337 w 6288506"/>
              <a:gd name="connsiteY58" fmla="*/ 1957137 h 4050842"/>
              <a:gd name="connsiteX59" fmla="*/ 6240379 w 6288506"/>
              <a:gd name="connsiteY59" fmla="*/ 1876926 h 4050842"/>
              <a:gd name="connsiteX60" fmla="*/ 6272464 w 6288506"/>
              <a:gd name="connsiteY60" fmla="*/ 1796715 h 4050842"/>
              <a:gd name="connsiteX61" fmla="*/ 6288506 w 6288506"/>
              <a:gd name="connsiteY61" fmla="*/ 1652337 h 4050842"/>
              <a:gd name="connsiteX62" fmla="*/ 6272464 w 6288506"/>
              <a:gd name="connsiteY62" fmla="*/ 1379621 h 4050842"/>
              <a:gd name="connsiteX63" fmla="*/ 6112043 w 6288506"/>
              <a:gd name="connsiteY63" fmla="*/ 1058779 h 4050842"/>
              <a:gd name="connsiteX64" fmla="*/ 5919537 w 6288506"/>
              <a:gd name="connsiteY64" fmla="*/ 737937 h 4050842"/>
              <a:gd name="connsiteX65" fmla="*/ 5855369 w 6288506"/>
              <a:gd name="connsiteY65" fmla="*/ 641684 h 4050842"/>
              <a:gd name="connsiteX66" fmla="*/ 5710990 w 6288506"/>
              <a:gd name="connsiteY66" fmla="*/ 513347 h 4050842"/>
              <a:gd name="connsiteX67" fmla="*/ 5598695 w 6288506"/>
              <a:gd name="connsiteY67" fmla="*/ 449179 h 4050842"/>
              <a:gd name="connsiteX68" fmla="*/ 5454316 w 6288506"/>
              <a:gd name="connsiteY68" fmla="*/ 417094 h 4050842"/>
              <a:gd name="connsiteX69" fmla="*/ 4716379 w 6288506"/>
              <a:gd name="connsiteY69" fmla="*/ 368968 h 4050842"/>
              <a:gd name="connsiteX70" fmla="*/ 4636169 w 6288506"/>
              <a:gd name="connsiteY70" fmla="*/ 352926 h 4050842"/>
              <a:gd name="connsiteX71" fmla="*/ 4427622 w 6288506"/>
              <a:gd name="connsiteY71" fmla="*/ 320842 h 4050842"/>
              <a:gd name="connsiteX72" fmla="*/ 4251158 w 6288506"/>
              <a:gd name="connsiteY72" fmla="*/ 272715 h 4050842"/>
              <a:gd name="connsiteX73" fmla="*/ 3769895 w 6288506"/>
              <a:gd name="connsiteY73" fmla="*/ 240631 h 4050842"/>
              <a:gd name="connsiteX74" fmla="*/ 3673643 w 6288506"/>
              <a:gd name="connsiteY74" fmla="*/ 224589 h 4050842"/>
              <a:gd name="connsiteX75" fmla="*/ 2646948 w 6288506"/>
              <a:gd name="connsiteY75" fmla="*/ 208547 h 4050842"/>
              <a:gd name="connsiteX76" fmla="*/ 2438400 w 6288506"/>
              <a:gd name="connsiteY76" fmla="*/ 128337 h 4050842"/>
              <a:gd name="connsiteX77" fmla="*/ 2245895 w 6288506"/>
              <a:gd name="connsiteY77" fmla="*/ 64168 h 4050842"/>
              <a:gd name="connsiteX78" fmla="*/ 2101516 w 6288506"/>
              <a:gd name="connsiteY78" fmla="*/ 0 h 4050842"/>
              <a:gd name="connsiteX79" fmla="*/ 2053390 w 6288506"/>
              <a:gd name="connsiteY79" fmla="*/ 0 h 405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288506" h="4050842">
                <a:moveTo>
                  <a:pt x="1909011" y="80210"/>
                </a:moveTo>
                <a:cubicBezTo>
                  <a:pt x="1882274" y="85557"/>
                  <a:pt x="1854330" y="86678"/>
                  <a:pt x="1828800" y="96252"/>
                </a:cubicBezTo>
                <a:cubicBezTo>
                  <a:pt x="1810747" y="103022"/>
                  <a:pt x="1798965" y="122240"/>
                  <a:pt x="1780674" y="128337"/>
                </a:cubicBezTo>
                <a:cubicBezTo>
                  <a:pt x="1749817" y="138623"/>
                  <a:pt x="1716506" y="139032"/>
                  <a:pt x="1684422" y="144379"/>
                </a:cubicBezTo>
                <a:cubicBezTo>
                  <a:pt x="1657685" y="155074"/>
                  <a:pt x="1630526" y="164768"/>
                  <a:pt x="1604211" y="176463"/>
                </a:cubicBezTo>
                <a:cubicBezTo>
                  <a:pt x="1582358" y="186175"/>
                  <a:pt x="1562730" y="200985"/>
                  <a:pt x="1540043" y="208547"/>
                </a:cubicBezTo>
                <a:cubicBezTo>
                  <a:pt x="1514176" y="217169"/>
                  <a:pt x="1486284" y="217976"/>
                  <a:pt x="1459832" y="224589"/>
                </a:cubicBezTo>
                <a:cubicBezTo>
                  <a:pt x="1310501" y="261921"/>
                  <a:pt x="1574537" y="217370"/>
                  <a:pt x="1299411" y="256673"/>
                </a:cubicBezTo>
                <a:cubicBezTo>
                  <a:pt x="1018485" y="350317"/>
                  <a:pt x="1368540" y="231536"/>
                  <a:pt x="1122948" y="320842"/>
                </a:cubicBezTo>
                <a:cubicBezTo>
                  <a:pt x="1091164" y="332400"/>
                  <a:pt x="1026695" y="352926"/>
                  <a:pt x="1026695" y="352926"/>
                </a:cubicBezTo>
                <a:cubicBezTo>
                  <a:pt x="1010653" y="363621"/>
                  <a:pt x="995814" y="376388"/>
                  <a:pt x="978569" y="385010"/>
                </a:cubicBezTo>
                <a:cubicBezTo>
                  <a:pt x="924482" y="412054"/>
                  <a:pt x="921913" y="388626"/>
                  <a:pt x="866274" y="433137"/>
                </a:cubicBezTo>
                <a:cubicBezTo>
                  <a:pt x="755500" y="521756"/>
                  <a:pt x="795569" y="500673"/>
                  <a:pt x="737937" y="577515"/>
                </a:cubicBezTo>
                <a:cubicBezTo>
                  <a:pt x="717393" y="604907"/>
                  <a:pt x="693908" y="630035"/>
                  <a:pt x="673769" y="657726"/>
                </a:cubicBezTo>
                <a:cubicBezTo>
                  <a:pt x="651089" y="688911"/>
                  <a:pt x="636866" y="726713"/>
                  <a:pt x="609600" y="753979"/>
                </a:cubicBezTo>
                <a:cubicBezTo>
                  <a:pt x="593558" y="770021"/>
                  <a:pt x="575998" y="784677"/>
                  <a:pt x="561474" y="802105"/>
                </a:cubicBezTo>
                <a:cubicBezTo>
                  <a:pt x="543837" y="823269"/>
                  <a:pt x="487974" y="919258"/>
                  <a:pt x="481264" y="930442"/>
                </a:cubicBezTo>
                <a:cubicBezTo>
                  <a:pt x="447877" y="1063989"/>
                  <a:pt x="488530" y="931951"/>
                  <a:pt x="433137" y="1042737"/>
                </a:cubicBezTo>
                <a:cubicBezTo>
                  <a:pt x="425575" y="1057862"/>
                  <a:pt x="423756" y="1075320"/>
                  <a:pt x="417095" y="1090863"/>
                </a:cubicBezTo>
                <a:cubicBezTo>
                  <a:pt x="392672" y="1147851"/>
                  <a:pt x="385148" y="1154826"/>
                  <a:pt x="352927" y="1203158"/>
                </a:cubicBezTo>
                <a:cubicBezTo>
                  <a:pt x="328682" y="1300138"/>
                  <a:pt x="343858" y="1246407"/>
                  <a:pt x="304800" y="1363579"/>
                </a:cubicBezTo>
                <a:lnTo>
                  <a:pt x="288758" y="1411705"/>
                </a:lnTo>
                <a:cubicBezTo>
                  <a:pt x="283411" y="1427747"/>
                  <a:pt x="278996" y="1444131"/>
                  <a:pt x="272716" y="1459831"/>
                </a:cubicBezTo>
                <a:cubicBezTo>
                  <a:pt x="262021" y="1486568"/>
                  <a:pt x="250473" y="1512979"/>
                  <a:pt x="240632" y="1540042"/>
                </a:cubicBezTo>
                <a:cubicBezTo>
                  <a:pt x="229074" y="1571825"/>
                  <a:pt x="227307" y="1608154"/>
                  <a:pt x="208548" y="1636294"/>
                </a:cubicBezTo>
                <a:cubicBezTo>
                  <a:pt x="160491" y="1708381"/>
                  <a:pt x="183625" y="1666520"/>
                  <a:pt x="144379" y="1764631"/>
                </a:cubicBezTo>
                <a:cubicBezTo>
                  <a:pt x="139032" y="1802063"/>
                  <a:pt x="136839" y="1840083"/>
                  <a:pt x="128337" y="1876926"/>
                </a:cubicBezTo>
                <a:cubicBezTo>
                  <a:pt x="117103" y="1925608"/>
                  <a:pt x="83307" y="2005544"/>
                  <a:pt x="64169" y="2053389"/>
                </a:cubicBezTo>
                <a:cubicBezTo>
                  <a:pt x="55513" y="2096671"/>
                  <a:pt x="36190" y="2188805"/>
                  <a:pt x="32085" y="2229852"/>
                </a:cubicBezTo>
                <a:cubicBezTo>
                  <a:pt x="12620" y="2424507"/>
                  <a:pt x="6898" y="2692207"/>
                  <a:pt x="0" y="2871537"/>
                </a:cubicBezTo>
                <a:cubicBezTo>
                  <a:pt x="5348" y="3037305"/>
                  <a:pt x="1879" y="3203593"/>
                  <a:pt x="16043" y="3368842"/>
                </a:cubicBezTo>
                <a:cubicBezTo>
                  <a:pt x="18085" y="3392669"/>
                  <a:pt x="32984" y="3414502"/>
                  <a:pt x="48127" y="3433010"/>
                </a:cubicBezTo>
                <a:cubicBezTo>
                  <a:pt x="139548" y="3544746"/>
                  <a:pt x="236520" y="3607418"/>
                  <a:pt x="368969" y="3673642"/>
                </a:cubicBezTo>
                <a:lnTo>
                  <a:pt x="529390" y="3753852"/>
                </a:lnTo>
                <a:cubicBezTo>
                  <a:pt x="540085" y="3764547"/>
                  <a:pt x="548505" y="3778155"/>
                  <a:pt x="561474" y="3785937"/>
                </a:cubicBezTo>
                <a:cubicBezTo>
                  <a:pt x="602486" y="3810545"/>
                  <a:pt x="655991" y="3816285"/>
                  <a:pt x="689811" y="3850105"/>
                </a:cubicBezTo>
                <a:cubicBezTo>
                  <a:pt x="705853" y="3866147"/>
                  <a:pt x="719060" y="3885647"/>
                  <a:pt x="737937" y="3898231"/>
                </a:cubicBezTo>
                <a:cubicBezTo>
                  <a:pt x="752007" y="3907611"/>
                  <a:pt x="770521" y="3907612"/>
                  <a:pt x="786064" y="3914273"/>
                </a:cubicBezTo>
                <a:cubicBezTo>
                  <a:pt x="808045" y="3923693"/>
                  <a:pt x="829469" y="3934493"/>
                  <a:pt x="850232" y="3946358"/>
                </a:cubicBezTo>
                <a:cubicBezTo>
                  <a:pt x="866972" y="3955924"/>
                  <a:pt x="880637" y="3970847"/>
                  <a:pt x="898358" y="3978442"/>
                </a:cubicBezTo>
                <a:cubicBezTo>
                  <a:pt x="918623" y="3987127"/>
                  <a:pt x="940496" y="3993620"/>
                  <a:pt x="962527" y="3994484"/>
                </a:cubicBezTo>
                <a:cubicBezTo>
                  <a:pt x="1213717" y="4004335"/>
                  <a:pt x="1465180" y="4005179"/>
                  <a:pt x="1716506" y="4010526"/>
                </a:cubicBezTo>
                <a:cubicBezTo>
                  <a:pt x="2179359" y="4072240"/>
                  <a:pt x="1924891" y="4050895"/>
                  <a:pt x="2679032" y="4026568"/>
                </a:cubicBezTo>
                <a:cubicBezTo>
                  <a:pt x="2770047" y="4023632"/>
                  <a:pt x="2860870" y="4016327"/>
                  <a:pt x="2951748" y="4010526"/>
                </a:cubicBezTo>
                <a:cubicBezTo>
                  <a:pt x="3494157" y="3975904"/>
                  <a:pt x="3290519" y="3995206"/>
                  <a:pt x="3705727" y="3946358"/>
                </a:cubicBezTo>
                <a:cubicBezTo>
                  <a:pt x="3973095" y="3951705"/>
                  <a:pt x="4240435" y="3966014"/>
                  <a:pt x="4507832" y="3962400"/>
                </a:cubicBezTo>
                <a:cubicBezTo>
                  <a:pt x="4636602" y="3960660"/>
                  <a:pt x="4765107" y="3946692"/>
                  <a:pt x="4892843" y="3930315"/>
                </a:cubicBezTo>
                <a:cubicBezTo>
                  <a:pt x="4973978" y="3919913"/>
                  <a:pt x="5051709" y="3884525"/>
                  <a:pt x="5133474" y="3882189"/>
                </a:cubicBezTo>
                <a:lnTo>
                  <a:pt x="5694948" y="3866147"/>
                </a:lnTo>
                <a:cubicBezTo>
                  <a:pt x="5710990" y="3855452"/>
                  <a:pt x="5731237" y="3849282"/>
                  <a:pt x="5743074" y="3834063"/>
                </a:cubicBezTo>
                <a:cubicBezTo>
                  <a:pt x="5807071" y="3751781"/>
                  <a:pt x="5816309" y="3688291"/>
                  <a:pt x="5855369" y="3593431"/>
                </a:cubicBezTo>
                <a:cubicBezTo>
                  <a:pt x="5875421" y="3544732"/>
                  <a:pt x="5903569" y="3499238"/>
                  <a:pt x="5919537" y="3449052"/>
                </a:cubicBezTo>
                <a:cubicBezTo>
                  <a:pt x="5941168" y="3381068"/>
                  <a:pt x="5949508" y="3309499"/>
                  <a:pt x="5967664" y="3240505"/>
                </a:cubicBezTo>
                <a:cubicBezTo>
                  <a:pt x="5976271" y="3207799"/>
                  <a:pt x="5989053" y="3176336"/>
                  <a:pt x="5999748" y="3144252"/>
                </a:cubicBezTo>
                <a:cubicBezTo>
                  <a:pt x="6005095" y="3106821"/>
                  <a:pt x="6009026" y="3069159"/>
                  <a:pt x="6015790" y="3031958"/>
                </a:cubicBezTo>
                <a:cubicBezTo>
                  <a:pt x="6019734" y="3010266"/>
                  <a:pt x="6029638" y="2989728"/>
                  <a:pt x="6031832" y="2967789"/>
                </a:cubicBezTo>
                <a:cubicBezTo>
                  <a:pt x="6070817" y="2577937"/>
                  <a:pt x="6041953" y="2639403"/>
                  <a:pt x="6096000" y="2342147"/>
                </a:cubicBezTo>
                <a:cubicBezTo>
                  <a:pt x="6104819" y="2293642"/>
                  <a:pt x="6114174" y="2245065"/>
                  <a:pt x="6128085" y="2197768"/>
                </a:cubicBezTo>
                <a:cubicBezTo>
                  <a:pt x="6147594" y="2131436"/>
                  <a:pt x="6196467" y="2022168"/>
                  <a:pt x="6224337" y="1957137"/>
                </a:cubicBezTo>
                <a:cubicBezTo>
                  <a:pt x="6229684" y="1930400"/>
                  <a:pt x="6232544" y="1903043"/>
                  <a:pt x="6240379" y="1876926"/>
                </a:cubicBezTo>
                <a:cubicBezTo>
                  <a:pt x="6248654" y="1849344"/>
                  <a:pt x="6266430" y="1824872"/>
                  <a:pt x="6272464" y="1796715"/>
                </a:cubicBezTo>
                <a:cubicBezTo>
                  <a:pt x="6282610" y="1749368"/>
                  <a:pt x="6283159" y="1700463"/>
                  <a:pt x="6288506" y="1652337"/>
                </a:cubicBezTo>
                <a:cubicBezTo>
                  <a:pt x="6283159" y="1561432"/>
                  <a:pt x="6298414" y="1466908"/>
                  <a:pt x="6272464" y="1379621"/>
                </a:cubicBezTo>
                <a:cubicBezTo>
                  <a:pt x="6238390" y="1265008"/>
                  <a:pt x="6173562" y="1161310"/>
                  <a:pt x="6112043" y="1058779"/>
                </a:cubicBezTo>
                <a:cubicBezTo>
                  <a:pt x="6047874" y="951832"/>
                  <a:pt x="5984903" y="844157"/>
                  <a:pt x="5919537" y="737937"/>
                </a:cubicBezTo>
                <a:cubicBezTo>
                  <a:pt x="5899328" y="705097"/>
                  <a:pt x="5884189" y="667302"/>
                  <a:pt x="5855369" y="641684"/>
                </a:cubicBezTo>
                <a:cubicBezTo>
                  <a:pt x="5807243" y="598905"/>
                  <a:pt x="5762503" y="551981"/>
                  <a:pt x="5710990" y="513347"/>
                </a:cubicBezTo>
                <a:cubicBezTo>
                  <a:pt x="5676500" y="487480"/>
                  <a:pt x="5637943" y="467019"/>
                  <a:pt x="5598695" y="449179"/>
                </a:cubicBezTo>
                <a:cubicBezTo>
                  <a:pt x="5583974" y="442487"/>
                  <a:pt x="5462281" y="417719"/>
                  <a:pt x="5454316" y="417094"/>
                </a:cubicBezTo>
                <a:cubicBezTo>
                  <a:pt x="5208569" y="397820"/>
                  <a:pt x="4962358" y="385010"/>
                  <a:pt x="4716379" y="368968"/>
                </a:cubicBezTo>
                <a:cubicBezTo>
                  <a:pt x="4689642" y="363621"/>
                  <a:pt x="4663064" y="357409"/>
                  <a:pt x="4636169" y="352926"/>
                </a:cubicBezTo>
                <a:cubicBezTo>
                  <a:pt x="4566792" y="341363"/>
                  <a:pt x="4496477" y="335187"/>
                  <a:pt x="4427622" y="320842"/>
                </a:cubicBezTo>
                <a:cubicBezTo>
                  <a:pt x="4367934" y="308407"/>
                  <a:pt x="4311144" y="283622"/>
                  <a:pt x="4251158" y="272715"/>
                </a:cubicBezTo>
                <a:cubicBezTo>
                  <a:pt x="4168853" y="257750"/>
                  <a:pt x="3796950" y="242055"/>
                  <a:pt x="3769895" y="240631"/>
                </a:cubicBezTo>
                <a:cubicBezTo>
                  <a:pt x="3737811" y="235284"/>
                  <a:pt x="3706156" y="225518"/>
                  <a:pt x="3673643" y="224589"/>
                </a:cubicBezTo>
                <a:cubicBezTo>
                  <a:pt x="3331509" y="214814"/>
                  <a:pt x="2988187" y="235137"/>
                  <a:pt x="2646948" y="208547"/>
                </a:cubicBezTo>
                <a:cubicBezTo>
                  <a:pt x="2572693" y="202761"/>
                  <a:pt x="2508001" y="154852"/>
                  <a:pt x="2438400" y="128337"/>
                </a:cubicBezTo>
                <a:cubicBezTo>
                  <a:pt x="2296183" y="74159"/>
                  <a:pt x="2351124" y="90475"/>
                  <a:pt x="2245895" y="64168"/>
                </a:cubicBezTo>
                <a:cubicBezTo>
                  <a:pt x="2202279" y="35090"/>
                  <a:pt x="2158788" y="0"/>
                  <a:pt x="2101516" y="0"/>
                </a:cubicBezTo>
                <a:lnTo>
                  <a:pt x="2053390" y="0"/>
                </a:lnTo>
              </a:path>
            </a:pathLst>
          </a:cu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15291" y="2271075"/>
            <a:ext cx="61739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      </a:t>
            </a:r>
            <a:r>
              <a:rPr lang="en-US" sz="6600" b="1" dirty="0" err="1" smtClean="0">
                <a:solidFill>
                  <a:srgbClr val="FF0000"/>
                </a:solidFill>
              </a:rPr>
              <a:t>Mavzu</a:t>
            </a:r>
            <a:r>
              <a:rPr lang="en-US" sz="6600" b="1" dirty="0">
                <a:solidFill>
                  <a:srgbClr val="FF0000"/>
                </a:solidFill>
              </a:rPr>
              <a:t>: </a:t>
            </a:r>
          </a:p>
          <a:p>
            <a:r>
              <a:rPr lang="en-US" sz="6600" b="1" dirty="0" err="1">
                <a:solidFill>
                  <a:srgbClr val="002060"/>
                </a:solidFill>
              </a:rPr>
              <a:t>Harakat</a:t>
            </a:r>
            <a:r>
              <a:rPr lang="en-US" sz="6600" b="1" dirty="0">
                <a:solidFill>
                  <a:srgbClr val="002060"/>
                </a:solidFill>
              </a:rPr>
              <a:t> </a:t>
            </a:r>
            <a:r>
              <a:rPr lang="en-US" sz="6600" b="1" dirty="0" err="1">
                <a:solidFill>
                  <a:srgbClr val="002060"/>
                </a:solidFill>
              </a:rPr>
              <a:t>va</a:t>
            </a:r>
            <a:r>
              <a:rPr lang="en-US" sz="6600" b="1" dirty="0">
                <a:solidFill>
                  <a:srgbClr val="002060"/>
                </a:solidFill>
              </a:rPr>
              <a:t> </a:t>
            </a:r>
            <a:r>
              <a:rPr lang="en-US" sz="6600" b="1" dirty="0" err="1">
                <a:solidFill>
                  <a:srgbClr val="002060"/>
                </a:solidFill>
              </a:rPr>
              <a:t>tezlik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252" y="680251"/>
            <a:ext cx="3640843" cy="512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3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358"/>
            <a:ext cx="12387943" cy="6994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" y="104500"/>
            <a:ext cx="9509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                       </a:t>
            </a:r>
            <a:r>
              <a:rPr lang="en-US" sz="4400" b="1" dirty="0" err="1" smtClean="0">
                <a:solidFill>
                  <a:srgbClr val="7030A0"/>
                </a:solidFill>
              </a:rPr>
              <a:t>Atrofimizdagi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jismlar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nima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                        </a:t>
            </a:r>
            <a:r>
              <a:rPr lang="en-US" sz="4400" b="1" dirty="0" err="1" smtClean="0">
                <a:solidFill>
                  <a:srgbClr val="7030A0"/>
                </a:solidFill>
              </a:rPr>
              <a:t>sababdan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harakatlanadi</a:t>
            </a:r>
            <a:r>
              <a:rPr lang="en-US" sz="4400" b="1" dirty="0">
                <a:solidFill>
                  <a:srgbClr val="7030A0"/>
                </a:solidFill>
              </a:rPr>
              <a:t>?</a:t>
            </a:r>
            <a:endParaRPr lang="en-US" sz="4400" b="1" dirty="0" smtClean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008" y="1549870"/>
            <a:ext cx="10393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Nima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uchun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vertolyot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uchadi</a:t>
            </a:r>
            <a:r>
              <a:rPr 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</a:rPr>
              <a:t>baliqlar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suzadi</a:t>
            </a:r>
            <a:r>
              <a:rPr 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</a:rPr>
              <a:t>koptok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dumalaydi</a:t>
            </a:r>
            <a:r>
              <a:rPr 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</a:rPr>
              <a:t>ot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yuguradi</a:t>
            </a:r>
            <a:r>
              <a:rPr lang="en-US" sz="36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3600" b="1" dirty="0" err="1" smtClean="0">
                <a:solidFill>
                  <a:srgbClr val="002060"/>
                </a:solidFill>
              </a:rPr>
              <a:t>Jismlar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o‘z-o‘zidan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harakatlanmaydi</a:t>
            </a:r>
            <a:r>
              <a:rPr lang="en-US" sz="3600" b="1" dirty="0" smtClean="0">
                <a:solidFill>
                  <a:srgbClr val="002060"/>
                </a:solidFill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</a:rPr>
              <a:t>Ularni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harakatga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keltirish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uchun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kuch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kerak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60" y="3906082"/>
            <a:ext cx="3143151" cy="243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103" y="121868"/>
            <a:ext cx="2370907" cy="15140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018" y="3906082"/>
            <a:ext cx="3621868" cy="2437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1564" y="3906082"/>
            <a:ext cx="3787582" cy="24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4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282" y="446747"/>
            <a:ext cx="3364218" cy="610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6520" y="446747"/>
            <a:ext cx="8027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Bu </a:t>
            </a:r>
            <a:r>
              <a:rPr lang="en-US" sz="4000" b="1" dirty="0" err="1" smtClean="0">
                <a:solidFill>
                  <a:srgbClr val="FF0000"/>
                </a:solidFill>
              </a:rPr>
              <a:t>harakatlar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qanday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yuzaga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keladi</a:t>
            </a:r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518" y="1223683"/>
            <a:ext cx="8068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Harakatlar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tortish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itarish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sababli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yuzaga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keladi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Harakatlar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tez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sekin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bo‘ladi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Qaysi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tezroq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harakatlanadi</a:t>
            </a:r>
            <a:r>
              <a:rPr lang="en-US" sz="3600" b="1" dirty="0" smtClean="0"/>
              <a:t>? 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77" y="3233502"/>
            <a:ext cx="6858000" cy="34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4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119" y="221505"/>
            <a:ext cx="10014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Harakat</a:t>
            </a:r>
            <a:r>
              <a:rPr lang="en-US" sz="3600" b="1" dirty="0" smtClean="0">
                <a:solidFill>
                  <a:srgbClr val="FF0000"/>
                </a:solidFill>
              </a:rPr>
              <a:t> – </a:t>
            </a:r>
            <a:r>
              <a:rPr lang="en-US" sz="3600" b="1" dirty="0" err="1" smtClean="0"/>
              <a:t>ro‘y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berayotgan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hodisalarni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olamning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beto‘xtov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yangilanib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borishidir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Har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qanday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o‘zgarish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harakatdir</a:t>
            </a:r>
            <a:r>
              <a:rPr lang="en-US" sz="3600" b="1" dirty="0"/>
              <a:t>.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8119" y="1944821"/>
            <a:ext cx="9184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Tezlik</a:t>
            </a:r>
            <a:r>
              <a:rPr lang="en-US" sz="3600" b="1" dirty="0">
                <a:solidFill>
                  <a:srgbClr val="FF0000"/>
                </a:solidFill>
              </a:rPr>
              <a:t> – </a:t>
            </a:r>
            <a:r>
              <a:rPr lang="en-US" sz="3600" b="1" dirty="0" err="1" smtClean="0"/>
              <a:t>vaqt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birligida</a:t>
            </a:r>
            <a:r>
              <a:rPr lang="en-US" sz="3600" b="1" dirty="0" smtClean="0"/>
              <a:t> </a:t>
            </a:r>
          </a:p>
          <a:p>
            <a:r>
              <a:rPr lang="en-US" sz="3600" b="1" dirty="0" err="1" smtClean="0"/>
              <a:t>jismning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o‘zgarishiga</a:t>
            </a:r>
            <a:r>
              <a:rPr lang="en-US" sz="3600" b="1" dirty="0" smtClean="0"/>
              <a:t> </a:t>
            </a:r>
          </a:p>
          <a:p>
            <a:r>
              <a:rPr lang="en-US" sz="3600" b="1" dirty="0" err="1" smtClean="0"/>
              <a:t>aytiladi</a:t>
            </a:r>
            <a:r>
              <a:rPr lang="en-US" sz="3600" b="1" dirty="0" smtClean="0"/>
              <a:t>.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1823" y="3530327"/>
            <a:ext cx="9520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Kuch</a:t>
            </a:r>
            <a:r>
              <a:rPr lang="en-US" sz="3200" b="1" dirty="0">
                <a:solidFill>
                  <a:srgbClr val="FF0000"/>
                </a:solidFill>
              </a:rPr>
              <a:t> – </a:t>
            </a:r>
            <a:r>
              <a:rPr lang="en-US" sz="3200" b="1" dirty="0" err="1" smtClean="0"/>
              <a:t>jismga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boshqa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jism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tomonidan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ko‘rsatilayotgan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mexanik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ta’sirning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miqdori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yo‘nalishini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kattalik</a:t>
            </a:r>
            <a:r>
              <a:rPr lang="en-US" sz="3200" b="1" dirty="0" smtClean="0"/>
              <a:t>.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566" y="1673583"/>
            <a:ext cx="2682112" cy="1944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556" y="1706088"/>
            <a:ext cx="3088323" cy="1818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749" y="4689566"/>
            <a:ext cx="3683725" cy="21689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895" y="4689566"/>
            <a:ext cx="3814442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4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726" y="522512"/>
            <a:ext cx="9209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Harakatlar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tortish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itarish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sababli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yuzaga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keladi</a:t>
            </a:r>
            <a:r>
              <a:rPr lang="en-US" sz="3600" b="1" dirty="0" smtClean="0">
                <a:solidFill>
                  <a:srgbClr val="0070C0"/>
                </a:solidFill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</a:rPr>
              <a:t>Harakatlar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tez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sekin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bo‘ladi</a:t>
            </a:r>
            <a:r>
              <a:rPr lang="en-US" sz="3600" b="1" dirty="0" smtClean="0">
                <a:solidFill>
                  <a:srgbClr val="0070C0"/>
                </a:solidFill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</a:rPr>
              <a:t>Qaysi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biri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tezroq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harakatlanadi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059" y="4702628"/>
            <a:ext cx="10219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Harakatlanayotgan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jonli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va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jonsiz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jismlarni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sanang</a:t>
            </a:r>
            <a:r>
              <a:rPr lang="en-US" sz="4000" b="1" dirty="0" smtClean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61" y="2176597"/>
            <a:ext cx="6567678" cy="2526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09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4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200" y="431799"/>
            <a:ext cx="8902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Harakat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kuch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ta’sirida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yuzaga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keladi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Harakatni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tezlatish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sekinlashtirish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to‘xtatish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va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yo‘nalishini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o‘zgartirish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mumkin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02" y="3103599"/>
            <a:ext cx="5850663" cy="3215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264494" y="2039372"/>
            <a:ext cx="5887381" cy="2672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314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900"/>
            <a:ext cx="12346329" cy="7073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0" y="287322"/>
            <a:ext cx="11243790" cy="637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796587" y="239242"/>
            <a:ext cx="32084" cy="6379515"/>
          </a:xfrm>
          <a:prstGeom prst="line">
            <a:avLst/>
          </a:prstGeom>
          <a:ln w="57150">
            <a:solidFill>
              <a:srgbClr val="63B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945652" y="1121518"/>
            <a:ext cx="70259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 dirty="0" err="1" smtClean="0">
                <a:solidFill>
                  <a:srgbClr val="7030A0"/>
                </a:solidFill>
              </a:rPr>
              <a:t>O‘quvchilar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ikki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guruhga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ajratiladi</a:t>
            </a:r>
            <a:r>
              <a:rPr lang="en-US" sz="4000" b="1" dirty="0" smtClean="0">
                <a:solidFill>
                  <a:srgbClr val="7030A0"/>
                </a:solidFill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b="1" dirty="0" err="1" smtClean="0">
                <a:solidFill>
                  <a:srgbClr val="7030A0"/>
                </a:solidFill>
              </a:rPr>
              <a:t>Arqonning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o‘rtasini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belgilab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oling</a:t>
            </a:r>
            <a:r>
              <a:rPr lang="en-US" sz="4000" b="1" dirty="0" smtClean="0">
                <a:solidFill>
                  <a:srgbClr val="7030A0"/>
                </a:solidFill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b="1" dirty="0" err="1" smtClean="0">
                <a:solidFill>
                  <a:srgbClr val="7030A0"/>
                </a:solidFill>
              </a:rPr>
              <a:t>Belgining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ikki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tomonidan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uch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nafardan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o‘quvchi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arqonni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tortdi</a:t>
            </a:r>
            <a:r>
              <a:rPr lang="en-US" sz="4000" b="1" dirty="0" smtClean="0">
                <a:solidFill>
                  <a:srgbClr val="7030A0"/>
                </a:solidFill>
              </a:rPr>
              <a:t>.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640" y="1355544"/>
            <a:ext cx="42117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663300"/>
                </a:solidFill>
              </a:rPr>
              <a:t> 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Arqon</a:t>
            </a:r>
            <a:r>
              <a:rPr lang="en-US" sz="4400" b="1" dirty="0" smtClean="0">
                <a:solidFill>
                  <a:srgbClr val="002060"/>
                </a:solidFill>
              </a:rPr>
              <a:t> (3-4metr)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7858" y="143273"/>
            <a:ext cx="316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Bizga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kerak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96296" y="205989"/>
            <a:ext cx="3472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Bajarish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tartibi</a:t>
            </a:r>
            <a:r>
              <a:rPr lang="en-US" sz="4000" b="1" dirty="0">
                <a:solidFill>
                  <a:schemeClr val="bg1"/>
                </a:solidFill>
              </a:rPr>
              <a:t>: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05" y="2251293"/>
            <a:ext cx="4021502" cy="35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68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900"/>
            <a:ext cx="12346329" cy="7073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0" y="287322"/>
            <a:ext cx="11243790" cy="637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796587" y="239242"/>
            <a:ext cx="32084" cy="6379515"/>
          </a:xfrm>
          <a:prstGeom prst="line">
            <a:avLst/>
          </a:prstGeom>
          <a:ln w="57150">
            <a:solidFill>
              <a:srgbClr val="63B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945652" y="1121518"/>
            <a:ext cx="70259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4</a:t>
            </a:r>
            <a:r>
              <a:rPr lang="en-US" sz="4000" b="1" dirty="0" smtClean="0">
                <a:solidFill>
                  <a:srgbClr val="7030A0"/>
                </a:solidFill>
              </a:rPr>
              <a:t>. 1-guruhdan 1 </a:t>
            </a:r>
            <a:r>
              <a:rPr lang="en-US" sz="4000" b="1" dirty="0" err="1" smtClean="0">
                <a:solidFill>
                  <a:srgbClr val="7030A0"/>
                </a:solidFill>
              </a:rPr>
              <a:t>nafar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o‘quvchini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kamaytiramiz</a:t>
            </a:r>
            <a:r>
              <a:rPr lang="en-US" sz="40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Arqon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tortishni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davom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ettiramiz</a:t>
            </a:r>
            <a:r>
              <a:rPr lang="en-US" sz="40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Qaysi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guruh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kuchliroq</a:t>
            </a:r>
            <a:r>
              <a:rPr lang="en-US" sz="4000" b="1" dirty="0" smtClean="0">
                <a:solidFill>
                  <a:srgbClr val="7030A0"/>
                </a:solidFill>
              </a:rPr>
              <a:t>?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640" y="1355544"/>
            <a:ext cx="42117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663300"/>
                </a:solidFill>
              </a:rPr>
              <a:t> 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Arqon</a:t>
            </a:r>
            <a:r>
              <a:rPr lang="en-US" sz="4400" b="1" dirty="0" smtClean="0">
                <a:solidFill>
                  <a:srgbClr val="002060"/>
                </a:solidFill>
              </a:rPr>
              <a:t> (3-4metr)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7858" y="143273"/>
            <a:ext cx="316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Bizga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kerak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96296" y="205989"/>
            <a:ext cx="3472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Bajarish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tartibi</a:t>
            </a:r>
            <a:r>
              <a:rPr lang="en-US" sz="4000" b="1" dirty="0">
                <a:solidFill>
                  <a:schemeClr val="bg1"/>
                </a:solidFill>
              </a:rPr>
              <a:t>: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05" y="2251293"/>
            <a:ext cx="4021502" cy="35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9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273</Words>
  <Application>Microsoft Office PowerPoint</Application>
  <PresentationFormat>Широкоэкранный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21</cp:revision>
  <dcterms:created xsi:type="dcterms:W3CDTF">2022-01-20T20:36:28Z</dcterms:created>
  <dcterms:modified xsi:type="dcterms:W3CDTF">2022-01-21T18:36:42Z</dcterms:modified>
</cp:coreProperties>
</file>