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0" r:id="rId5"/>
    <p:sldId id="266" r:id="rId6"/>
    <p:sldId id="261" r:id="rId7"/>
    <p:sldId id="262" r:id="rId8"/>
    <p:sldId id="264" r:id="rId9"/>
    <p:sldId id="263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1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7FD1-1CE0-4AE5-8C04-A960CD1ED7A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F332-E6B7-45C5-9A63-DD7EAA7B5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7FD1-1CE0-4AE5-8C04-A960CD1ED7A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F332-E6B7-45C5-9A63-DD7EAA7B5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9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7FD1-1CE0-4AE5-8C04-A960CD1ED7A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F332-E6B7-45C5-9A63-DD7EAA7B5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1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7FD1-1CE0-4AE5-8C04-A960CD1ED7A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F332-E6B7-45C5-9A63-DD7EAA7B5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0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7FD1-1CE0-4AE5-8C04-A960CD1ED7A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F332-E6B7-45C5-9A63-DD7EAA7B5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8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7FD1-1CE0-4AE5-8C04-A960CD1ED7A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F332-E6B7-45C5-9A63-DD7EAA7B5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7FD1-1CE0-4AE5-8C04-A960CD1ED7A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F332-E6B7-45C5-9A63-DD7EAA7B5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4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7FD1-1CE0-4AE5-8C04-A960CD1ED7A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F332-E6B7-45C5-9A63-DD7EAA7B5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8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7FD1-1CE0-4AE5-8C04-A960CD1ED7A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F332-E6B7-45C5-9A63-DD7EAA7B5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9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7FD1-1CE0-4AE5-8C04-A960CD1ED7A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F332-E6B7-45C5-9A63-DD7EAA7B5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6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7FD1-1CE0-4AE5-8C04-A960CD1ED7A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F332-E6B7-45C5-9A63-DD7EAA7B5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3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97FD1-1CE0-4AE5-8C04-A960CD1ED7A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F332-E6B7-45C5-9A63-DD7EAA7B5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7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323928" cy="6932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9204" y="2296910"/>
            <a:ext cx="65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</a:rPr>
              <a:t>Tabiiy</a:t>
            </a:r>
            <a:r>
              <a:rPr lang="en-US" sz="7200" b="1" dirty="0" smtClean="0">
                <a:solidFill>
                  <a:srgbClr val="002060"/>
                </a:solidFill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</a:rPr>
              <a:t>fanlar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9837" y="3497239"/>
            <a:ext cx="331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2-sinf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11989" cy="6910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71499" y="0"/>
            <a:ext cx="8220501" cy="6910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7674" y="2041194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9900"/>
                </a:solidFill>
              </a:rPr>
              <a:t>E’tiboringiz</a:t>
            </a:r>
            <a:r>
              <a:rPr lang="en-US" sz="7200" b="1" dirty="0" smtClean="0">
                <a:solidFill>
                  <a:srgbClr val="009900"/>
                </a:solidFill>
              </a:rPr>
              <a:t> </a:t>
            </a:r>
            <a:r>
              <a:rPr lang="en-US" sz="7200" b="1" dirty="0" err="1" smtClean="0">
                <a:solidFill>
                  <a:srgbClr val="009900"/>
                </a:solidFill>
              </a:rPr>
              <a:t>uchun</a:t>
            </a:r>
            <a:r>
              <a:rPr lang="en-US" sz="7200" b="1" dirty="0" smtClean="0">
                <a:solidFill>
                  <a:srgbClr val="009900"/>
                </a:solidFill>
              </a:rPr>
              <a:t> </a:t>
            </a:r>
            <a:r>
              <a:rPr lang="en-US" sz="7200" b="1" dirty="0" err="1" smtClean="0">
                <a:solidFill>
                  <a:srgbClr val="009900"/>
                </a:solidFill>
              </a:rPr>
              <a:t>rahmat</a:t>
            </a:r>
            <a:r>
              <a:rPr lang="en-US" sz="7200" b="1" dirty="0" smtClean="0">
                <a:solidFill>
                  <a:srgbClr val="009900"/>
                </a:solidFill>
              </a:rPr>
              <a:t>!</a:t>
            </a:r>
            <a:endParaRPr lang="ru-RU" sz="72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218364"/>
            <a:ext cx="12192000" cy="7274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0765" y="1188718"/>
            <a:ext cx="70016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      </a:t>
            </a:r>
            <a:r>
              <a:rPr lang="en-US" sz="8800" b="1" dirty="0" err="1" smtClean="0">
                <a:solidFill>
                  <a:srgbClr val="FF0000"/>
                </a:solidFill>
              </a:rPr>
              <a:t>Mavzu</a:t>
            </a:r>
            <a:r>
              <a:rPr lang="en-US" sz="8800" b="1" dirty="0" smtClean="0">
                <a:solidFill>
                  <a:srgbClr val="FF0000"/>
                </a:solidFill>
              </a:rPr>
              <a:t>: </a:t>
            </a:r>
            <a:r>
              <a:rPr lang="en-US" sz="8800" b="1" dirty="0" err="1" smtClean="0">
                <a:solidFill>
                  <a:srgbClr val="002060"/>
                </a:solidFill>
              </a:rPr>
              <a:t>Magnit</a:t>
            </a:r>
            <a:r>
              <a:rPr lang="en-US" sz="8800" b="1" dirty="0" smtClean="0">
                <a:solidFill>
                  <a:srgbClr val="002060"/>
                </a:solidFill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</a:rPr>
              <a:t>nima</a:t>
            </a:r>
            <a:r>
              <a:rPr lang="en-US" sz="8800" b="1" dirty="0" smtClean="0">
                <a:solidFill>
                  <a:srgbClr val="002060"/>
                </a:solidFill>
              </a:rPr>
              <a:t>?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060" y="4193040"/>
            <a:ext cx="1352550" cy="1400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039" y="4469376"/>
            <a:ext cx="2105025" cy="1619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488" y="4193040"/>
            <a:ext cx="19335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218364"/>
            <a:ext cx="12192000" cy="7274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1532" y="85902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Magnit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nimaligini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bilasizmi</a:t>
            </a:r>
            <a:r>
              <a:rPr lang="en-US" sz="4000" b="1" dirty="0">
                <a:solidFill>
                  <a:srgbClr val="002060"/>
                </a:solidFill>
              </a:rPr>
              <a:t>? </a:t>
            </a:r>
            <a:br>
              <a:rPr lang="en-US" sz="4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994" y="729268"/>
            <a:ext cx="1628231" cy="1206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9300" y="1775936"/>
            <a:ext cx="85952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MT"/>
              </a:rPr>
              <a:t>   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“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Magnit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”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so‘zi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qadimgi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yunon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cho‘poni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BoldMT"/>
              </a:rPr>
              <a:t>Magnes</a:t>
            </a:r>
            <a:r>
              <a:rPr lang="en-US" sz="3200" b="1" dirty="0">
                <a:solidFill>
                  <a:srgbClr val="7030A0"/>
                </a:solidFill>
                <a:latin typeface="Arial-Bold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ismidan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olingan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. U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yaylov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-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larda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chorva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mollarini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temir</a:t>
            </a:r>
            <a:r>
              <a:rPr lang="en-US" sz="3200" b="1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tishli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oyoq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kiyimda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boqib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yurganida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, 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mayda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qora</a:t>
            </a:r>
            <a:r>
              <a:rPr lang="en-US" sz="3200" b="1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toshlar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uning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oyoq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kiyimini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o‘ziga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tortganini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payqa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-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ArialMT"/>
              </a:rPr>
              <a:t>gan</a:t>
            </a:r>
            <a:r>
              <a:rPr lang="en-US" sz="3200" b="1" dirty="0" smtClean="0">
                <a:solidFill>
                  <a:srgbClr val="7030A0"/>
                </a:solidFill>
                <a:latin typeface="ArialMT"/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999949" y="2522919"/>
            <a:ext cx="2943782" cy="279244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94" y="2682348"/>
            <a:ext cx="2655421" cy="24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218364"/>
            <a:ext cx="12192000" cy="7274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6764" y="1193300"/>
            <a:ext cx="97927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MT"/>
              </a:rPr>
              <a:t>    </a:t>
            </a:r>
            <a:r>
              <a:rPr lang="en-US" sz="2800" dirty="0" err="1" smtClean="0">
                <a:solidFill>
                  <a:srgbClr val="006600"/>
                </a:solidFill>
                <a:latin typeface="ArialMT"/>
              </a:rPr>
              <a:t>Magnitning</a:t>
            </a:r>
            <a:r>
              <a:rPr lang="en-US" sz="2800" dirty="0" smtClean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MT"/>
              </a:rPr>
              <a:t>ikkita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MT"/>
              </a:rPr>
              <a:t>qutbi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MT"/>
              </a:rPr>
              <a:t>bor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: </a:t>
            </a:r>
            <a:r>
              <a:rPr lang="en-US" sz="2800" dirty="0" err="1">
                <a:solidFill>
                  <a:srgbClr val="006600"/>
                </a:solidFill>
                <a:latin typeface="Arial-BoldMT"/>
              </a:rPr>
              <a:t>shimoliy</a:t>
            </a:r>
            <a:r>
              <a:rPr lang="en-US" sz="2800" dirty="0">
                <a:solidFill>
                  <a:srgbClr val="006600"/>
                </a:solidFill>
                <a:latin typeface="Arial-BoldMT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Arial-BoldMT"/>
              </a:rPr>
              <a:t>(N – north) </a:t>
            </a:r>
            <a:r>
              <a:rPr lang="en-US" sz="2800" dirty="0" err="1">
                <a:solidFill>
                  <a:srgbClr val="006600"/>
                </a:solidFill>
                <a:latin typeface="ArialMT"/>
              </a:rPr>
              <a:t>va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/>
            </a:r>
            <a:br>
              <a:rPr lang="en-US" sz="2800" dirty="0">
                <a:solidFill>
                  <a:srgbClr val="006600"/>
                </a:solidFill>
                <a:latin typeface="ArialMT"/>
              </a:rPr>
            </a:br>
            <a:r>
              <a:rPr lang="en-US" sz="2800" dirty="0" err="1">
                <a:solidFill>
                  <a:srgbClr val="006600"/>
                </a:solidFill>
                <a:latin typeface="ArialMT"/>
              </a:rPr>
              <a:t>janubiy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ArialMT"/>
              </a:rPr>
              <a:t>(S – south).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/>
            </a:r>
            <a:br>
              <a:rPr lang="en-US" sz="2800" dirty="0">
                <a:solidFill>
                  <a:srgbClr val="006600"/>
                </a:solidFill>
                <a:latin typeface="ArialMT"/>
              </a:rPr>
            </a:br>
            <a:r>
              <a:rPr lang="en-US" sz="2800" dirty="0" smtClean="0">
                <a:solidFill>
                  <a:srgbClr val="006600"/>
                </a:solidFill>
                <a:latin typeface="ArialMT"/>
              </a:rPr>
              <a:t>     </a:t>
            </a:r>
            <a:r>
              <a:rPr lang="en-US" sz="2800" dirty="0" err="1" smtClean="0">
                <a:solidFill>
                  <a:srgbClr val="006600"/>
                </a:solidFill>
                <a:latin typeface="ArialMT"/>
              </a:rPr>
              <a:t>Odatda</a:t>
            </a:r>
            <a:r>
              <a:rPr lang="en-US" sz="2800" dirty="0" smtClean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MT"/>
              </a:rPr>
              <a:t>maxsus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MT"/>
              </a:rPr>
              <a:t>tayyorlangan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MT"/>
              </a:rPr>
              <a:t>magnitlarning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MT"/>
              </a:rPr>
              <a:t>shimoliy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/>
            </a:r>
            <a:br>
              <a:rPr lang="en-US" sz="2800" dirty="0">
                <a:solidFill>
                  <a:srgbClr val="006600"/>
                </a:solidFill>
                <a:latin typeface="ArialMT"/>
              </a:rPr>
            </a:br>
            <a:r>
              <a:rPr lang="en-US" sz="2800" dirty="0" err="1">
                <a:solidFill>
                  <a:srgbClr val="006600"/>
                </a:solidFill>
                <a:latin typeface="ArialMT"/>
              </a:rPr>
              <a:t>qutbi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MT"/>
              </a:rPr>
              <a:t>ko‘k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MT"/>
              </a:rPr>
              <a:t>rangga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MT"/>
              </a:rPr>
              <a:t>janubiy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MT"/>
              </a:rPr>
              <a:t>qutbi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MT"/>
              </a:rPr>
              <a:t>esa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MT"/>
              </a:rPr>
              <a:t>qizil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MT"/>
              </a:rPr>
              <a:t>rangga</a:t>
            </a:r>
            <a:r>
              <a:rPr lang="en-US" sz="2800" dirty="0" smtClean="0">
                <a:solidFill>
                  <a:srgbClr val="006600"/>
                </a:solidFill>
                <a:latin typeface="ArialMT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MT"/>
              </a:rPr>
              <a:t>bo‘yaladi</a:t>
            </a:r>
            <a:r>
              <a:rPr lang="en-US" sz="2800" dirty="0">
                <a:solidFill>
                  <a:srgbClr val="006600"/>
                </a:solidFill>
                <a:latin typeface="ArialMT"/>
              </a:rPr>
              <a:t>.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br>
              <a:rPr lang="en-US" sz="2800" dirty="0">
                <a:solidFill>
                  <a:srgbClr val="006600"/>
                </a:solidFill>
              </a:rPr>
            </a:b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91" y="2974009"/>
            <a:ext cx="5234945" cy="29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218364"/>
            <a:ext cx="12192000" cy="7274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5397" y="731514"/>
            <a:ext cx="4079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Qutb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nima</a:t>
            </a:r>
            <a:r>
              <a:rPr lang="en-US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5582" y="1294225"/>
            <a:ext cx="90314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Qutb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>
                <a:solidFill>
                  <a:srgbClr val="0070C0"/>
                </a:solidFill>
              </a:rPr>
              <a:t>– </a:t>
            </a:r>
            <a:r>
              <a:rPr lang="en-US" sz="4000" b="1" dirty="0" err="1" smtClean="0">
                <a:solidFill>
                  <a:srgbClr val="0070C0"/>
                </a:solidFill>
              </a:rPr>
              <a:t>bir-biriga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zid</a:t>
            </a:r>
            <a:r>
              <a:rPr lang="en-US" sz="4000" b="1" dirty="0" smtClean="0">
                <a:solidFill>
                  <a:srgbClr val="0070C0"/>
                </a:solidFill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</a:rPr>
              <a:t>ikki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xil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narsa</a:t>
            </a:r>
            <a:r>
              <a:rPr lang="en-US" sz="4000" b="1" dirty="0" smtClean="0">
                <a:solidFill>
                  <a:srgbClr val="0070C0"/>
                </a:solidFill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</a:rPr>
              <a:t>qarama-qarshi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tomon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ma’nosini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bildiradi</a:t>
            </a:r>
            <a:r>
              <a:rPr lang="en-US" sz="4000" b="1" dirty="0" smtClean="0">
                <a:solidFill>
                  <a:srgbClr val="0070C0"/>
                </a:solidFill>
              </a:rPr>
              <a:t>. </a:t>
            </a:r>
            <a:r>
              <a:rPr lang="en-US" sz="4000" b="1" dirty="0" err="1" smtClean="0">
                <a:solidFill>
                  <a:srgbClr val="0070C0"/>
                </a:solidFill>
              </a:rPr>
              <a:t>Magnitdagi</a:t>
            </a:r>
            <a:r>
              <a:rPr lang="en-US" sz="4000" b="1" dirty="0" smtClean="0">
                <a:solidFill>
                  <a:srgbClr val="0070C0"/>
                </a:solidFill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</a:rPr>
              <a:t>Shimoliy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va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Janubiy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qutblar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o‘zaro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bir-biriga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teskari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qutblardir</a:t>
            </a:r>
            <a:r>
              <a:rPr lang="en-US" sz="4000" b="1" dirty="0" smtClean="0">
                <a:solidFill>
                  <a:srgbClr val="0070C0"/>
                </a:solidFill>
              </a:rPr>
              <a:t>.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54" y="3751864"/>
            <a:ext cx="3249637" cy="21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9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218364"/>
            <a:ext cx="12192000" cy="727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9" y="1489168"/>
            <a:ext cx="9940461" cy="46491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4514" y="968722"/>
            <a:ext cx="9244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</a:rPr>
              <a:t>Magnitlar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yaqinlashganda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har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xil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qutblari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bir-birini</a:t>
            </a:r>
            <a:r>
              <a:rPr lang="en-US" sz="3200" b="1" dirty="0">
                <a:solidFill>
                  <a:srgbClr val="7030A0"/>
                </a:solidFill>
              </a:rPr>
              <a:t/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b="1" dirty="0" err="1">
                <a:solidFill>
                  <a:srgbClr val="7030A0"/>
                </a:solidFill>
              </a:rPr>
              <a:t>tortadi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bir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xil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qutblari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esa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bir-biridan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itariladi</a:t>
            </a:r>
            <a:r>
              <a:rPr lang="en-US" sz="3200" b="1" dirty="0">
                <a:solidFill>
                  <a:srgbClr val="7030A0"/>
                </a:solidFill>
              </a:rPr>
              <a:t>. </a:t>
            </a:r>
            <a:br>
              <a:rPr lang="en-US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218364"/>
            <a:ext cx="12192000" cy="727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16" y="783771"/>
            <a:ext cx="8927997" cy="526433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006531" y="820649"/>
            <a:ext cx="0" cy="5198147"/>
          </a:xfrm>
          <a:prstGeom prst="line">
            <a:avLst/>
          </a:prstGeom>
          <a:ln w="57150">
            <a:solidFill>
              <a:srgbClr val="63B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52916" y="717487"/>
            <a:ext cx="357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Bizga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kerak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533" y="717487"/>
            <a:ext cx="357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Bajarish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tartibi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2139" y="1400000"/>
            <a:ext cx="534877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1. </a:t>
            </a:r>
            <a:r>
              <a:rPr lang="en-US" sz="3200" b="1" dirty="0" err="1">
                <a:solidFill>
                  <a:srgbClr val="006600"/>
                </a:solidFill>
              </a:rPr>
              <a:t>Magnitlarning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har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xil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qutblarini</a:t>
            </a:r>
            <a:r>
              <a:rPr lang="en-US" sz="3200" b="1" dirty="0">
                <a:solidFill>
                  <a:srgbClr val="006600"/>
                </a:solidFill>
              </a:rPr>
              <a:t/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 err="1">
                <a:solidFill>
                  <a:srgbClr val="006600"/>
                </a:solidFill>
              </a:rPr>
              <a:t>bir-biriga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yaqinlashtiring</a:t>
            </a:r>
            <a:r>
              <a:rPr lang="en-US" sz="3200" b="1" dirty="0">
                <a:solidFill>
                  <a:srgbClr val="006600"/>
                </a:solidFill>
              </a:rPr>
              <a:t>.</a:t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2. </a:t>
            </a:r>
            <a:r>
              <a:rPr lang="en-US" sz="3200" b="1" dirty="0" err="1">
                <a:solidFill>
                  <a:srgbClr val="006600"/>
                </a:solidFill>
              </a:rPr>
              <a:t>Magnitlarning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bir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xil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qutblarini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bir-biriga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yaqinlashtiring</a:t>
            </a:r>
            <a:r>
              <a:rPr lang="en-US" sz="3200" b="1" dirty="0">
                <a:solidFill>
                  <a:srgbClr val="006600"/>
                </a:solidFill>
              </a:rPr>
              <a:t>.</a:t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3. </a:t>
            </a:r>
            <a:r>
              <a:rPr lang="en-US" sz="3200" b="1" dirty="0" err="1">
                <a:solidFill>
                  <a:srgbClr val="006600"/>
                </a:solidFill>
              </a:rPr>
              <a:t>Magnitni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mayda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temir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buyumlarga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yaqinlashtiring</a:t>
            </a:r>
            <a:r>
              <a:rPr lang="en-US" sz="3200" b="1" dirty="0">
                <a:solidFill>
                  <a:srgbClr val="006600"/>
                </a:solidFill>
              </a:rPr>
              <a:t>. </a:t>
            </a:r>
            <a:r>
              <a:rPr lang="en-US" sz="2800" b="1" dirty="0">
                <a:solidFill>
                  <a:srgbClr val="006600"/>
                </a:solidFill>
              </a:rPr>
              <a:t/>
            </a:r>
            <a:br>
              <a:rPr lang="en-US" sz="2800" b="1" dirty="0">
                <a:solidFill>
                  <a:srgbClr val="006600"/>
                </a:solidFill>
              </a:rPr>
            </a:b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6023" y="1267802"/>
            <a:ext cx="33005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2 ta </a:t>
            </a:r>
            <a:r>
              <a:rPr lang="en-US" sz="3200" b="1" dirty="0" err="1">
                <a:solidFill>
                  <a:srgbClr val="FF6600"/>
                </a:solidFill>
              </a:rPr>
              <a:t>doimiy</a:t>
            </a:r>
            <a:r>
              <a:rPr lang="en-US" sz="3200" b="1" dirty="0"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solidFill>
                  <a:srgbClr val="FF6600"/>
                </a:solidFill>
              </a:rPr>
              <a:t>magnit</a:t>
            </a:r>
            <a:r>
              <a:rPr lang="en-US" sz="3200" b="1" dirty="0">
                <a:solidFill>
                  <a:srgbClr val="FF6600"/>
                </a:solidFill>
              </a:rPr>
              <a:t>;</a:t>
            </a:r>
            <a:br>
              <a:rPr lang="en-US" sz="3200" b="1" dirty="0">
                <a:solidFill>
                  <a:srgbClr val="FF6600"/>
                </a:solidFill>
              </a:rPr>
            </a:br>
            <a:r>
              <a:rPr lang="en-US" sz="3200" b="1" dirty="0" err="1">
                <a:solidFill>
                  <a:srgbClr val="FF6600"/>
                </a:solidFill>
              </a:rPr>
              <a:t>mayda</a:t>
            </a:r>
            <a:r>
              <a:rPr lang="en-US" sz="3200" b="1" dirty="0"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solidFill>
                  <a:srgbClr val="FF6600"/>
                </a:solidFill>
              </a:rPr>
              <a:t>temir</a:t>
            </a:r>
            <a:r>
              <a:rPr lang="en-US" sz="3200" b="1" dirty="0">
                <a:solidFill>
                  <a:srgbClr val="FF6600"/>
                </a:solidFill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</a:rPr>
              <a:t>buyumlar</a:t>
            </a:r>
            <a:r>
              <a:rPr lang="en-US" sz="3200" b="1" dirty="0" smtClean="0">
                <a:solidFill>
                  <a:srgbClr val="FF6600"/>
                </a:solidFill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</a:rPr>
              <a:t>(</a:t>
            </a:r>
            <a:r>
              <a:rPr lang="en-US" sz="3200" b="1" dirty="0" err="1" smtClean="0">
                <a:solidFill>
                  <a:srgbClr val="FF6600"/>
                </a:solidFill>
              </a:rPr>
              <a:t>qistirgich</a:t>
            </a:r>
            <a:r>
              <a:rPr lang="en-US" sz="3200" b="1" dirty="0">
                <a:solidFill>
                  <a:srgbClr val="FF6600"/>
                </a:solidFill>
              </a:rPr>
              <a:t>, </a:t>
            </a:r>
            <a:r>
              <a:rPr lang="en-US" sz="3200" b="1" dirty="0" err="1" smtClean="0">
                <a:solidFill>
                  <a:srgbClr val="FF6600"/>
                </a:solidFill>
              </a:rPr>
              <a:t>tangalar</a:t>
            </a:r>
            <a:r>
              <a:rPr lang="en-US" sz="3200" b="1" dirty="0" smtClean="0">
                <a:solidFill>
                  <a:srgbClr val="FF6600"/>
                </a:solidFill>
              </a:rPr>
              <a:t>, </a:t>
            </a:r>
            <a:r>
              <a:rPr lang="en-US" sz="3200" b="1" dirty="0" err="1" smtClean="0">
                <a:solidFill>
                  <a:srgbClr val="FF6600"/>
                </a:solidFill>
              </a:rPr>
              <a:t>kalit</a:t>
            </a:r>
            <a:r>
              <a:rPr lang="en-US" sz="3200" b="1" dirty="0">
                <a:solidFill>
                  <a:srgbClr val="FF6600"/>
                </a:solidFill>
              </a:rPr>
              <a:t>). </a:t>
            </a:r>
            <a:r>
              <a:rPr lang="en-US" sz="2800" b="1" dirty="0">
                <a:solidFill>
                  <a:srgbClr val="FF6600"/>
                </a:solidFill>
              </a:rPr>
              <a:t/>
            </a:r>
            <a:br>
              <a:rPr lang="en-US" sz="2800" b="1" dirty="0">
                <a:solidFill>
                  <a:srgbClr val="FF6600"/>
                </a:solidFill>
              </a:rPr>
            </a:b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963" y="4418605"/>
            <a:ext cx="2147521" cy="96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218364"/>
            <a:ext cx="12192000" cy="727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04" y="1175657"/>
            <a:ext cx="4485079" cy="4838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59235" y="199549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solidFill>
                  <a:srgbClr val="006600"/>
                </a:solidFill>
              </a:rPr>
              <a:t>Magnit</a:t>
            </a:r>
            <a:r>
              <a:rPr lang="en-US" sz="4800" b="1" dirty="0">
                <a:solidFill>
                  <a:srgbClr val="006600"/>
                </a:solidFill>
              </a:rPr>
              <a:t> </a:t>
            </a:r>
            <a:r>
              <a:rPr lang="en-US" sz="4800" b="1" dirty="0" err="1">
                <a:solidFill>
                  <a:srgbClr val="006600"/>
                </a:solidFill>
              </a:rPr>
              <a:t>temir</a:t>
            </a:r>
            <a:r>
              <a:rPr lang="en-US" sz="4800" b="1" dirty="0">
                <a:solidFill>
                  <a:srgbClr val="006600"/>
                </a:solidFill>
              </a:rPr>
              <a:t> </a:t>
            </a:r>
            <a:r>
              <a:rPr lang="en-US" sz="4800" b="1" dirty="0" err="1">
                <a:solidFill>
                  <a:srgbClr val="006600"/>
                </a:solidFill>
              </a:rPr>
              <a:t>buyumlarni</a:t>
            </a:r>
            <a:r>
              <a:rPr lang="en-US" sz="4800" b="1" dirty="0">
                <a:solidFill>
                  <a:srgbClr val="006600"/>
                </a:solidFill>
              </a:rPr>
              <a:t> </a:t>
            </a:r>
            <a:r>
              <a:rPr lang="en-US" sz="4800" b="1" dirty="0" err="1">
                <a:solidFill>
                  <a:srgbClr val="006600"/>
                </a:solidFill>
              </a:rPr>
              <a:t>o‘ziga</a:t>
            </a:r>
            <a:r>
              <a:rPr lang="en-US" sz="4800" b="1" dirty="0">
                <a:solidFill>
                  <a:srgbClr val="006600"/>
                </a:solidFill>
              </a:rPr>
              <a:t> </a:t>
            </a:r>
            <a:r>
              <a:rPr lang="en-US" sz="4800" b="1" dirty="0" err="1">
                <a:solidFill>
                  <a:srgbClr val="006600"/>
                </a:solidFill>
              </a:rPr>
              <a:t>tortadi</a:t>
            </a:r>
            <a:r>
              <a:rPr lang="en-US" sz="4800" b="1" dirty="0">
                <a:solidFill>
                  <a:srgbClr val="006600"/>
                </a:solidFill>
              </a:rPr>
              <a:t> </a:t>
            </a:r>
            <a:r>
              <a:rPr lang="en-US" sz="3600" b="1" dirty="0">
                <a:solidFill>
                  <a:srgbClr val="006600"/>
                </a:solidFill>
              </a:rPr>
              <a:t/>
            </a:r>
            <a:br>
              <a:rPr lang="en-US" sz="3600" b="1" dirty="0">
                <a:solidFill>
                  <a:srgbClr val="006600"/>
                </a:solidFill>
              </a:rPr>
            </a:br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218364"/>
            <a:ext cx="12192000" cy="7274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4575" y="545003"/>
            <a:ext cx="9609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   </a:t>
            </a:r>
            <a:r>
              <a:rPr lang="en-US" sz="3600" b="1" dirty="0" smtClean="0">
                <a:solidFill>
                  <a:srgbClr val="7030A0"/>
                </a:solidFill>
              </a:rPr>
              <a:t>                   </a:t>
            </a:r>
            <a:r>
              <a:rPr lang="en-US" sz="6000" b="1" dirty="0" err="1" smtClean="0">
                <a:solidFill>
                  <a:srgbClr val="FF0000"/>
                </a:solidFill>
              </a:rPr>
              <a:t>Savollar</a:t>
            </a:r>
            <a:r>
              <a:rPr lang="en-US" sz="60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>
                <a:solidFill>
                  <a:srgbClr val="7030A0"/>
                </a:solidFill>
              </a:rPr>
              <a:t/>
            </a:r>
            <a:br>
              <a:rPr lang="en-US" sz="3600" b="1" dirty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6467" y="1360598"/>
            <a:ext cx="960990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    </a:t>
            </a:r>
            <a:r>
              <a:rPr lang="en-US" sz="4400" b="1" dirty="0" err="1" smtClean="0">
                <a:solidFill>
                  <a:srgbClr val="7030A0"/>
                </a:solidFill>
              </a:rPr>
              <a:t>Magnit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qutblari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bir-biriga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qanday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ta’sir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qildi</a:t>
            </a:r>
            <a:r>
              <a:rPr lang="en-US" sz="4400" b="1" dirty="0">
                <a:solidFill>
                  <a:srgbClr val="7030A0"/>
                </a:solidFill>
              </a:rPr>
              <a:t>?</a:t>
            </a:r>
            <a:br>
              <a:rPr lang="en-US" sz="4400" b="1" dirty="0">
                <a:solidFill>
                  <a:srgbClr val="7030A0"/>
                </a:solidFill>
              </a:rPr>
            </a:br>
            <a:r>
              <a:rPr lang="en-US" sz="4400" b="1" dirty="0" smtClean="0">
                <a:solidFill>
                  <a:srgbClr val="7030A0"/>
                </a:solidFill>
              </a:rPr>
              <a:t>  </a:t>
            </a:r>
            <a:r>
              <a:rPr lang="en-US" sz="4400" b="1" dirty="0" err="1" smtClean="0">
                <a:solidFill>
                  <a:srgbClr val="7030A0"/>
                </a:solidFill>
              </a:rPr>
              <a:t>Magnitlardan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yana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qayerlarda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foydalanamiz</a:t>
            </a:r>
            <a:r>
              <a:rPr lang="en-US" sz="4400" b="1" dirty="0">
                <a:solidFill>
                  <a:srgbClr val="7030A0"/>
                </a:solidFill>
              </a:rPr>
              <a:t>? </a:t>
            </a:r>
            <a:r>
              <a:rPr lang="en-US" sz="3600" b="1" dirty="0">
                <a:solidFill>
                  <a:srgbClr val="7030A0"/>
                </a:solidFill>
              </a:rPr>
              <a:t/>
            </a:r>
            <a:br>
              <a:rPr lang="en-US" sz="3600" b="1" dirty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29" y="3589030"/>
            <a:ext cx="4137243" cy="24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133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Arial-BoldMT</vt:lpstr>
      <vt:lpstr>ArialMT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16</cp:revision>
  <dcterms:created xsi:type="dcterms:W3CDTF">2022-02-19T14:09:29Z</dcterms:created>
  <dcterms:modified xsi:type="dcterms:W3CDTF">2022-02-22T19:38:58Z</dcterms:modified>
</cp:coreProperties>
</file>