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93" r:id="rId2"/>
    <p:sldId id="633" r:id="rId3"/>
    <p:sldId id="636" r:id="rId4"/>
    <p:sldId id="256" r:id="rId5"/>
    <p:sldId id="634" r:id="rId6"/>
    <p:sldId id="637" r:id="rId7"/>
    <p:sldId id="635" r:id="rId8"/>
    <p:sldId id="52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C6613-8BB0-FE42-960C-EFC8CACA349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A730B-4845-B646-9718-10B2428F6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7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9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B58DC-4C52-D94A-97D9-F430CFF56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CDB35E-2AF7-A84E-BD74-867492CBA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C0749C-E885-2C46-85DD-2B43BC07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FBFFFD-6D00-2B42-8750-D1D58012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9F7A3C-95E6-074B-BB3D-5E0793ED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1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D34DA-660C-F645-BADD-6DF6B873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D41980-5FD1-1C4A-A5BA-4F572426C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0A9B1-1D38-F440-91FF-22442CDE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57AD4-70E7-4C45-9B00-26DD8F1F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B139-3066-A24C-B684-D26B2EFD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6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9160B2-171B-A24C-AAFB-40AFD7F10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FD221-12E0-0146-A00F-CCD9CC2B2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663AE-D7AC-6342-8918-2468BB31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E774A-BAD1-B44C-89B3-2087EB74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A10CE-D3F2-A14B-9DE9-ADCD3E7F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0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52F80-E809-C942-9203-FA3C953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78676-825A-CB44-82CC-C970C2F02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DD518-4E16-9449-B32D-0EA0DE7F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4D201-AABE-1A4C-8994-211BC95C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9C2FC-5DE8-4E42-A62E-70777734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E939D-5AA9-A24E-9E94-F041A29C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32A3BE-4C50-FD46-A01F-3420DA96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E3019-0D3E-1A48-B10C-76A8CCA3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6C2D-379F-B947-9EA4-B6762239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5CB71-AF9A-804D-9475-9150CEFF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6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3BA55-1263-994A-9DE5-1417DA35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27F99-9D42-114E-8350-DB8914C4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4EBA78-CCFA-4C45-85FC-C5BCFDF86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2F0DC-B796-084D-85D6-79E1569A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DD934-11A8-7040-885E-179F8001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BF730B-09F6-4545-9017-750E3C6B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2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4616-EA86-014B-BC5F-42263A34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F14918-2B2D-C045-9316-7D62BA509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AF6691-EE36-2444-BA31-2B04B7AA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0A61BE-B4A6-F949-9BF3-316200B75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949B82-74D6-C748-852B-C24156D66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14E56B-DC7E-F64F-AA8B-787BF6E1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733A40-C0F8-F646-8FED-A43EC8E3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87B8CE-FEF8-B94C-8886-6FA9C049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5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E51F3-07FB-D640-8B54-C4726416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758880-AA75-2B4C-ACA2-59C2E9F5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14C066-8250-8F4E-B241-2A175DD2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2D6692-E0E2-3949-A1BF-F4AD0887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6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D533AD-8345-2346-8089-45AF3CC6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FA418-3547-E647-9F62-3DFF9F08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FAB12-0586-7C49-82E5-7CF62706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086AF-63CA-8841-AC7C-7062D73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3304B-1B5A-E943-ABFB-D1DE7968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952AE6-C427-C943-BE3C-047050D51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EAD34F-0983-5E4A-875E-F2DD4F40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26849-D0EC-CA46-9D51-C6674336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38EC02-F89E-4249-81C0-178780C6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3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CE85B-3FB8-8D41-B8DE-ECF3A9F1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0A0D56-AC35-6F4E-8B37-324F6E190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C60FCE-11EC-074D-947D-6F488A9F5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00760B-9F7E-F848-98FB-FDD70006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30EBE3-E21F-B74E-A737-5BE8C4D7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C11C14-0B9A-D149-AF5F-0E0E976F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182DE-5F67-9847-936B-093F72C7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AEE61-058C-5849-9769-FADB764F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07458-EDC8-5F4C-B3F7-B3F1787ED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F8C8-DE2F-AE4C-8BB1-5321B58AAB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AC79D6-10D5-E741-A20C-06515B095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59050-5D59-0F40-A0F1-64E20B757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0997-EE2C-EC4A-870A-5270D9F6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3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gif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gif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5A153A23-2751-314C-8E5C-2290737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E79F3C-741C-5D44-8CFA-7BB3036CC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280" y="2036763"/>
            <a:ext cx="9144000" cy="950277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Qanotli</a:t>
            </a:r>
            <a:r>
              <a:rPr lang="en-GB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do‘stlar</a:t>
            </a:r>
            <a:endParaRPr lang="ru-RU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A632D461-FB7C-414D-82D6-9C08C041AA8C}"/>
              </a:ext>
            </a:extLst>
          </p:cNvPr>
          <p:cNvSpPr txBox="1">
            <a:spLocks/>
          </p:cNvSpPr>
          <p:nvPr/>
        </p:nvSpPr>
        <p:spPr>
          <a:xfrm>
            <a:off x="5577840" y="2981643"/>
            <a:ext cx="5897880" cy="950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Quddus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Muhammadiy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BFB99A8E-320C-7D4D-8F56-818D3383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359090"/>
            <a:ext cx="1911185" cy="22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89CE38-B550-324C-BD9B-A10078DA300A}"/>
              </a:ext>
            </a:extLst>
          </p:cNvPr>
          <p:cNvSpPr/>
          <p:nvPr/>
        </p:nvSpPr>
        <p:spPr>
          <a:xfrm>
            <a:off x="9628254" y="5595090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60-dars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35DF2AD9-3A41-D841-892F-A1394BC6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905" y="-710720"/>
            <a:ext cx="4123267" cy="36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Если праздник, то L&amp;#39;Cosmetics - это лучший выбор!">
            <a:extLst>
              <a:ext uri="{FF2B5EF4-FFF2-40B4-BE49-F238E27FC236}">
                <a16:creationId xmlns:a16="http://schemas.microsoft.com/office/drawing/2014/main" id="{C52235F5-69B3-834E-9372-E59B72E0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2" y="3367406"/>
            <a:ext cx="8890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ED57260-080A-F147-A27A-70D6D078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0" y="4439921"/>
            <a:ext cx="3706816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153EFA62-CAD9-634C-8536-3EBDA8B4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1" b="92857" l="5583" r="93447">
                        <a14:foregroundMark x1="89563" y1="78175" x2="93932" y2="88095"/>
                        <a14:foregroundMark x1="59951" y1="88889" x2="61893" y2="89683"/>
                        <a14:foregroundMark x1="18689" y1="85317" x2="24272" y2="82143"/>
                        <a14:foregroundMark x1="10437" y1="61508" x2="5825" y2="57143"/>
                        <a14:foregroundMark x1="21845" y1="83730" x2="15049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202" y="1641981"/>
            <a:ext cx="2359721" cy="14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EEF6A-FA86-254D-BDB9-6EFBCB378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E17774-46C5-DE49-B819-8BD405FF9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7020B64F-73A3-7C47-921E-5F55D1C6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522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0D18678-F8AC-5A48-9A58-D653CFFC5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52470" y="0"/>
            <a:ext cx="1419061" cy="1712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C20C35A-53FD-8048-A1D1-B5CCFBEC7C94}"/>
              </a:ext>
            </a:extLst>
          </p:cNvPr>
          <p:cNvSpPr/>
          <p:nvPr/>
        </p:nvSpPr>
        <p:spPr>
          <a:xfrm>
            <a:off x="1471531" y="213360"/>
            <a:ext cx="9973709" cy="15297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She’rni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Undagi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ерфолента 6">
            <a:extLst>
              <a:ext uri="{FF2B5EF4-FFF2-40B4-BE49-F238E27FC236}">
                <a16:creationId xmlns:a16="http://schemas.microsoft.com/office/drawing/2014/main" id="{7966582A-AB26-C44F-B1DC-9083DE0F08CF}"/>
              </a:ext>
            </a:extLst>
          </p:cNvPr>
          <p:cNvSpPr/>
          <p:nvPr/>
        </p:nvSpPr>
        <p:spPr>
          <a:xfrm>
            <a:off x="3429000" y="1828800"/>
            <a:ext cx="5242560" cy="1048512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Qanotli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do‘stlar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819BD-5907-6E4D-8E79-70C6F043AA3B}"/>
              </a:ext>
            </a:extLst>
          </p:cNvPr>
          <p:cNvSpPr txBox="1"/>
          <p:nvPr/>
        </p:nvSpPr>
        <p:spPr>
          <a:xfrm>
            <a:off x="2971800" y="303815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qadrdon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yiroqdan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mehribon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Sog‘inamiz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kelinglar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ko‘zlari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munchoq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Uchqur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botir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zarg‘aldoq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kuychi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qarqunoq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Tiniq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yozishar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maynajonlar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jajji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samolyot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B1A3E49D-B887-A043-B1BC-2ACAF6C8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29" b="89748" l="5469" r="94196">
                        <a14:foregroundMark x1="1897" y1="36909" x2="17299" y2="33281"/>
                        <a14:foregroundMark x1="17299" y1="33281" x2="27567" y2="14826"/>
                        <a14:foregroundMark x1="27567" y1="14826" x2="42076" y2="14511"/>
                        <a14:foregroundMark x1="42076" y1="14511" x2="54129" y2="39274"/>
                        <a14:foregroundMark x1="54129" y1="39274" x2="44643" y2="51577"/>
                        <a14:foregroundMark x1="44643" y1="51577" x2="29018" y2="61356"/>
                        <a14:foregroundMark x1="29018" y1="61356" x2="6138" y2="59464"/>
                        <a14:foregroundMark x1="6138" y1="59464" x2="11161" y2="44795"/>
                        <a14:foregroundMark x1="27790" y1="9937" x2="40737" y2="7729"/>
                        <a14:foregroundMark x1="40737" y1="7729" x2="38281" y2="13407"/>
                        <a14:foregroundMark x1="5580" y1="60883" x2="20871" y2="70978"/>
                        <a14:foregroundMark x1="20871" y1="70978" x2="36384" y2="64826"/>
                        <a14:foregroundMark x1="36384" y1="64826" x2="40737" y2="52366"/>
                        <a14:foregroundMark x1="53683" y1="48265" x2="40513" y2="61830"/>
                        <a14:foregroundMark x1="40513" y1="61830" x2="58705" y2="97003"/>
                        <a14:foregroundMark x1="58705" y1="97003" x2="95313" y2="79653"/>
                        <a14:foregroundMark x1="95313" y1="79653" x2="94196" y2="61199"/>
                        <a14:foregroundMark x1="94196" y1="61199" x2="82478" y2="43849"/>
                        <a14:foregroundMark x1="82478" y1="43849" x2="64732" y2="38013"/>
                        <a14:foregroundMark x1="64732" y1="38013" x2="51228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253">
            <a:off x="-218806" y="3976140"/>
            <a:ext cx="3769726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2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EEF6A-FA86-254D-BDB9-6EFBCB378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E17774-46C5-DE49-B819-8BD405FF9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7020B64F-73A3-7C47-921E-5F55D1C6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DB95AC2-1E08-D54B-A3B9-6403A3EE8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1741" y="-104399"/>
            <a:ext cx="1419061" cy="1712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A8979A4-2B74-7C4A-A7F1-3540B2841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50659" y="48001"/>
            <a:ext cx="1419061" cy="1712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4B591-3F93-6A42-A9C2-EAEBA0463530}"/>
              </a:ext>
            </a:extLst>
          </p:cNvPr>
          <p:cNvSpPr txBox="1"/>
          <p:nvPr/>
        </p:nvSpPr>
        <p:spPr>
          <a:xfrm>
            <a:off x="1524000" y="54188"/>
            <a:ext cx="10027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dirijyor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Tumshug‘i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nog‘ora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sho‘x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tak-tak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dikillab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shox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tashlab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Avjga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rosa ham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irg‘ishlab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Bulbul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Ku-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kulab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musicha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surnayin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Qizilishton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osilib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xivichda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dorboz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AEF3D-BFA7-7C41-AC61-8D12DEA0F174}"/>
              </a:ext>
            </a:extLst>
          </p:cNvPr>
          <p:cNvSpPr txBox="1"/>
          <p:nvPr/>
        </p:nvSpPr>
        <p:spPr>
          <a:xfrm>
            <a:off x="243840" y="3931924"/>
            <a:ext cx="9585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arg‘imchoq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g‘oz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Masxaraboz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popishak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parovoz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“pup-pup”.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qushchalar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to‘p-to‘p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qadrdon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yiroqdan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mehribon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D26523D7-7FBB-C14D-865D-5697F558E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5" b="98699" l="7198" r="96787">
                        <a14:foregroundMark x1="9254" y1="29046" x2="4627" y2="18931"/>
                        <a14:foregroundMark x1="4627" y1="18931" x2="8355" y2="10983"/>
                        <a14:foregroundMark x1="8355" y1="10983" x2="14139" y2="7225"/>
                        <a14:foregroundMark x1="14139" y1="7225" x2="38175" y2="1879"/>
                        <a14:foregroundMark x1="38175" y1="1879" x2="46144" y2="6214"/>
                        <a14:foregroundMark x1="46144" y1="6214" x2="51928" y2="31647"/>
                        <a14:foregroundMark x1="51928" y1="31647" x2="44216" y2="29913"/>
                        <a14:foregroundMark x1="44216" y1="29913" x2="35733" y2="38439"/>
                        <a14:foregroundMark x1="35733" y1="38439" x2="21851" y2="44220"/>
                        <a14:foregroundMark x1="21851" y1="44220" x2="7455" y2="40607"/>
                        <a14:foregroundMark x1="7455" y1="40607" x2="10026" y2="28902"/>
                        <a14:foregroundMark x1="55013" y1="41040" x2="57969" y2="42630"/>
                        <a14:foregroundMark x1="49357" y1="38873" x2="57326" y2="35694"/>
                        <a14:foregroundMark x1="57326" y1="35694" x2="51542" y2="38439"/>
                        <a14:foregroundMark x1="42545" y1="67486" x2="32905" y2="62861"/>
                        <a14:foregroundMark x1="32905" y1="62861" x2="27763" y2="67341"/>
                        <a14:foregroundMark x1="27763" y1="67341" x2="36889" y2="78613"/>
                        <a14:foregroundMark x1="36889" y1="78613" x2="31748" y2="93353"/>
                        <a14:foregroundMark x1="31748" y1="93353" x2="42288" y2="91040"/>
                        <a14:foregroundMark x1="42288" y1="91040" x2="45887" y2="98121"/>
                        <a14:foregroundMark x1="45887" y1="98121" x2="52699" y2="89595"/>
                        <a14:foregroundMark x1="52699" y1="89595" x2="51928" y2="85983"/>
                        <a14:foregroundMark x1="73393" y1="87572" x2="68123" y2="96098"/>
                        <a14:foregroundMark x1="68123" y1="96098" x2="73650" y2="92197"/>
                        <a14:foregroundMark x1="73650" y1="92197" x2="76350" y2="85405"/>
                        <a14:foregroundMark x1="76350" y1="85405" x2="76478" y2="85405"/>
                        <a14:foregroundMark x1="89332" y1="52168" x2="92031" y2="71532"/>
                        <a14:foregroundMark x1="92031" y1="71532" x2="96915" y2="77312"/>
                        <a14:foregroundMark x1="96915" y1="77312" x2="89717" y2="79624"/>
                        <a14:foregroundMark x1="89717" y1="79624" x2="85347" y2="78613"/>
                        <a14:foregroundMark x1="13368" y1="6647" x2="32005" y2="3613"/>
                        <a14:foregroundMark x1="32005" y1="3613" x2="45501" y2="6503"/>
                        <a14:foregroundMark x1="45501" y1="6503" x2="39974" y2="3035"/>
                        <a14:foregroundMark x1="39974" y1="3035" x2="42288" y2="4624"/>
                        <a14:foregroundMark x1="32776" y1="12861" x2="20180" y2="15318"/>
                        <a14:foregroundMark x1="20180" y1="15318" x2="33548" y2="16908"/>
                        <a14:foregroundMark x1="33548" y1="16908" x2="36118" y2="14017"/>
                        <a14:foregroundMark x1="40360" y1="9827" x2="40103" y2="12428"/>
                        <a14:foregroundMark x1="94859" y1="62717" x2="98458" y2="76012"/>
                        <a14:foregroundMark x1="98458" y1="76012" x2="76478" y2="93353"/>
                        <a14:foregroundMark x1="76478" y1="93353" x2="56555" y2="97110"/>
                        <a14:foregroundMark x1="56555" y1="97110" x2="54113" y2="98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52" b="13659"/>
          <a:stretch/>
        </p:blipFill>
        <p:spPr bwMode="auto">
          <a:xfrm rot="1093484">
            <a:off x="8293975" y="2838272"/>
            <a:ext cx="4074646" cy="3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7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EEF6A-FA86-254D-BDB9-6EFBCB378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E17774-46C5-DE49-B819-8BD405FF9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7020B64F-73A3-7C47-921E-5F55D1C6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35DB05D-D483-9142-9F8B-6884E1CC96CF}"/>
              </a:ext>
            </a:extLst>
          </p:cNvPr>
          <p:cNvSpPr/>
          <p:nvPr/>
        </p:nvSpPr>
        <p:spPr>
          <a:xfrm>
            <a:off x="2240280" y="60960"/>
            <a:ext cx="7924800" cy="944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Undagi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D30A4E2-33DE-D146-9BB2-3F704AEE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43" y="758654"/>
            <a:ext cx="3706816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Соловей. Картинка соловья — скачать и распечатать. Животные — Птицы.  «МААМ—картинки». Воспитателям детских садов, школьным учителям и педагогам  - Маам.ру">
            <a:extLst>
              <a:ext uri="{FF2B5EF4-FFF2-40B4-BE49-F238E27FC236}">
                <a16:creationId xmlns:a16="http://schemas.microsoft.com/office/drawing/2014/main" id="{C8C72C6B-6FD1-A642-974F-52FD6769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1" b="90000" l="10000" r="90000">
                        <a14:foregroundMark x1="57700" y1="10336" x2="71658" y2="8447"/>
                        <a14:foregroundMark x1="74151" y1="18224" x2="74444" y2="19474"/>
                        <a14:foregroundMark x1="60737" y1="18213" x2="33664" y2="57957"/>
                        <a14:foregroundMark x1="67407" y1="8421" x2="60861" y2="18031"/>
                        <a14:foregroundMark x1="39259" y1="65263" x2="51111" y2="66316"/>
                        <a14:foregroundMark x1="45185" y1="66842" x2="51852" y2="64737"/>
                        <a14:foregroundMark x1="74444" y1="11053" x2="74180" y2="11728"/>
                        <a14:backgroundMark x1="74444" y1="9474" x2="74074" y2="7895"/>
                        <a14:backgroundMark x1="74815" y1="11579" x2="75556" y2="17895"/>
                        <a14:backgroundMark x1="73704" y1="13158" x2="72593" y2="11579"/>
                        <a14:backgroundMark x1="57778" y1="10526" x2="55185" y2="10000"/>
                        <a14:backgroundMark x1="75556" y1="11579" x2="75926" y2="17368"/>
                        <a14:backgroundMark x1="34815" y1="59474" x2="22963" y2="72105"/>
                        <a14:backgroundMark x1="22963" y1="72105" x2="28148" y2="6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303" flipH="1">
            <a:off x="5800331" y="3893039"/>
            <a:ext cx="3175929" cy="22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841AE7FE-B25D-A245-9E58-50B3E8B2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10" y="3509963"/>
            <a:ext cx="3306969" cy="2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Размер языка у дятла">
            <a:extLst>
              <a:ext uri="{FF2B5EF4-FFF2-40B4-BE49-F238E27FC236}">
                <a16:creationId xmlns:a16="http://schemas.microsoft.com/office/drawing/2014/main" id="{CAD562F6-A4E8-1A4E-9517-5ECF0BCA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3" y="2028984"/>
            <a:ext cx="2032437" cy="30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Mayna - Vikipediya">
            <a:extLst>
              <a:ext uri="{FF2B5EF4-FFF2-40B4-BE49-F238E27FC236}">
                <a16:creationId xmlns:a16="http://schemas.microsoft.com/office/drawing/2014/main" id="{CE980B31-4EA2-F94F-A320-26C13B20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33" y="3859183"/>
            <a:ext cx="2906370" cy="19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C09712D3-F06B-5948-A654-DA313896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21" b="92857" l="5583" r="93447">
                        <a14:foregroundMark x1="89563" y1="78175" x2="93932" y2="88095"/>
                        <a14:foregroundMark x1="59951" y1="88889" x2="61893" y2="89683"/>
                        <a14:foregroundMark x1="18689" y1="85317" x2="24272" y2="82143"/>
                        <a14:foregroundMark x1="10437" y1="61508" x2="5825" y2="57143"/>
                        <a14:foregroundMark x1="21845" y1="83730" x2="15049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26" y="1030288"/>
            <a:ext cx="2359721" cy="14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04553-F19E-3E41-946D-D5BF32AC1181}"/>
              </a:ext>
            </a:extLst>
          </p:cNvPr>
          <p:cNvSpPr txBox="1"/>
          <p:nvPr/>
        </p:nvSpPr>
        <p:spPr>
          <a:xfrm>
            <a:off x="2864947" y="3014130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Zarg‘aldoq</a:t>
            </a:r>
            <a:endParaRPr lang="ru-RU" sz="32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E2DC0-1DB2-614C-8952-785181183AFC}"/>
              </a:ext>
            </a:extLst>
          </p:cNvPr>
          <p:cNvSpPr txBox="1"/>
          <p:nvPr/>
        </p:nvSpPr>
        <p:spPr>
          <a:xfrm>
            <a:off x="3102012" y="6011327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chumchuq</a:t>
            </a:r>
            <a:endParaRPr lang="ru-RU" sz="32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E872E-1690-134B-B138-C61AC49C2734}"/>
              </a:ext>
            </a:extLst>
          </p:cNvPr>
          <p:cNvSpPr txBox="1"/>
          <p:nvPr/>
        </p:nvSpPr>
        <p:spPr>
          <a:xfrm>
            <a:off x="341888" y="5367865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qizilishton</a:t>
            </a:r>
            <a:endParaRPr lang="ru-RU" sz="32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15542-78B7-2C49-8970-E10DC40185E2}"/>
              </a:ext>
            </a:extLst>
          </p:cNvPr>
          <p:cNvSpPr txBox="1"/>
          <p:nvPr/>
        </p:nvSpPr>
        <p:spPr>
          <a:xfrm>
            <a:off x="5591211" y="2794000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qaldirg‘och</a:t>
            </a:r>
            <a:endParaRPr lang="ru-RU" sz="32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F8EA1F-7DB4-6044-9E94-BA71A7675BDE}"/>
              </a:ext>
            </a:extLst>
          </p:cNvPr>
          <p:cNvSpPr txBox="1"/>
          <p:nvPr/>
        </p:nvSpPr>
        <p:spPr>
          <a:xfrm>
            <a:off x="6437864" y="5926665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/>
              <a:t>bulbul</a:t>
            </a:r>
            <a:endParaRPr lang="ru-RU" sz="3200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AF6A0-A743-4140-B598-D5FB72450BCF}"/>
              </a:ext>
            </a:extLst>
          </p:cNvPr>
          <p:cNvSpPr txBox="1"/>
          <p:nvPr/>
        </p:nvSpPr>
        <p:spPr>
          <a:xfrm>
            <a:off x="9689061" y="6011333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mayna</a:t>
            </a:r>
            <a:endParaRPr lang="ru-RU" sz="3200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61A399-0C14-784E-9BD4-5B248C6E7E09}"/>
              </a:ext>
            </a:extLst>
          </p:cNvPr>
          <p:cNvSpPr txBox="1"/>
          <p:nvPr/>
        </p:nvSpPr>
        <p:spPr>
          <a:xfrm>
            <a:off x="9824545" y="3064933"/>
            <a:ext cx="150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laylak</a:t>
            </a:r>
            <a:endParaRPr lang="ru-RU" sz="3200" b="1" i="1" dirty="0"/>
          </a:p>
        </p:txBody>
      </p:sp>
      <p:pic>
        <p:nvPicPr>
          <p:cNvPr id="22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62E6D2EE-780D-A847-B09F-AE6377A8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5057" y="164410"/>
            <a:ext cx="4123267" cy="32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1C950-C894-164B-B26A-DD336869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3A623-B2B1-D04D-8522-DDD933BC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C79E6D-3FD6-E04D-ACAE-101DEC7A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"/>
            <a:ext cx="121920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4D4664E-5BB2-874E-872A-2C35DD32E511}"/>
              </a:ext>
            </a:extLst>
          </p:cNvPr>
          <p:cNvSpPr/>
          <p:nvPr/>
        </p:nvSpPr>
        <p:spPr>
          <a:xfrm>
            <a:off x="1325880" y="357346"/>
            <a:ext cx="10226040" cy="17152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Rasmdagi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musiqa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asboblarining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she’rdan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65FF19-1943-704E-ABBF-89DA6CB3B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2843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5C0F6-E02D-4A44-BAB2-8262B4945165}"/>
              </a:ext>
            </a:extLst>
          </p:cNvPr>
          <p:cNvSpPr txBox="1"/>
          <p:nvPr/>
        </p:nvSpPr>
        <p:spPr>
          <a:xfrm>
            <a:off x="838200" y="2167470"/>
            <a:ext cx="95334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Bog‘da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konsert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dirijyer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Tumshug‘i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nog‘ora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sho‘x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tak-tak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26CC5-B9C7-7243-B749-0B627AE8A4AC}"/>
              </a:ext>
            </a:extLst>
          </p:cNvPr>
          <p:cNvSpPr txBox="1"/>
          <p:nvPr/>
        </p:nvSpPr>
        <p:spPr>
          <a:xfrm>
            <a:off x="965200" y="5401729"/>
            <a:ext cx="767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Ku-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kulab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musicha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tortdi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surnayin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26C7F-7550-194C-8747-64287E6C4E28}"/>
              </a:ext>
            </a:extLst>
          </p:cNvPr>
          <p:cNvSpPr txBox="1"/>
          <p:nvPr/>
        </p:nvSpPr>
        <p:spPr>
          <a:xfrm>
            <a:off x="3852328" y="3708398"/>
            <a:ext cx="753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Bulbul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nayin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3D1AC03-C221-0A4C-BA9E-835907AA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15" y="4479884"/>
            <a:ext cx="2483567" cy="20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4B571E2-10A8-0047-A1FF-5DE4C138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4" y="3188005"/>
            <a:ext cx="2800884" cy="21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75A2835-A132-9941-B760-04A9A5F7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61" y="1865702"/>
            <a:ext cx="2270817" cy="17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0" y="8464"/>
            <a:ext cx="12232830" cy="6832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2864695" y="328501"/>
            <a:ext cx="8141972" cy="1434348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So‘zlarning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ohangdoshini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to‘g‘risiga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yozing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56E6A-DABD-4545-BF00-DC7637757FE5}"/>
              </a:ext>
            </a:extLst>
          </p:cNvPr>
          <p:cNvSpPr txBox="1"/>
          <p:nvPr/>
        </p:nvSpPr>
        <p:spPr>
          <a:xfrm>
            <a:off x="1913468" y="2006601"/>
            <a:ext cx="30987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qadrdon</a:t>
            </a:r>
            <a:r>
              <a:rPr lang="en-GB" sz="3600" b="1" dirty="0">
                <a:solidFill>
                  <a:srgbClr val="C00000"/>
                </a:solidFill>
              </a:rPr>
              <a:t> – </a:t>
            </a:r>
          </a:p>
          <a:p>
            <a:r>
              <a:rPr lang="en-GB" sz="3600" b="1" dirty="0" err="1">
                <a:solidFill>
                  <a:srgbClr val="C00000"/>
                </a:solidFill>
              </a:rPr>
              <a:t>qarqunoq</a:t>
            </a:r>
            <a:r>
              <a:rPr lang="en-GB" sz="3600" b="1" dirty="0">
                <a:solidFill>
                  <a:srgbClr val="C00000"/>
                </a:solidFill>
              </a:rPr>
              <a:t> – </a:t>
            </a:r>
          </a:p>
          <a:p>
            <a:r>
              <a:rPr lang="en-GB" sz="3600" b="1" dirty="0" err="1">
                <a:solidFill>
                  <a:srgbClr val="C00000"/>
                </a:solidFill>
              </a:rPr>
              <a:t>qanot</a:t>
            </a:r>
            <a:r>
              <a:rPr lang="en-GB" sz="3600" b="1" dirty="0">
                <a:solidFill>
                  <a:srgbClr val="C00000"/>
                </a:solidFill>
              </a:rPr>
              <a:t> –</a:t>
            </a:r>
          </a:p>
          <a:p>
            <a:r>
              <a:rPr lang="en-GB" sz="3600" b="1" dirty="0" err="1">
                <a:solidFill>
                  <a:srgbClr val="C00000"/>
                </a:solidFill>
              </a:rPr>
              <a:t>tak-tak</a:t>
            </a:r>
            <a:r>
              <a:rPr lang="en-GB" sz="3600" b="1" dirty="0">
                <a:solidFill>
                  <a:srgbClr val="C00000"/>
                </a:solidFill>
              </a:rPr>
              <a:t> – </a:t>
            </a:r>
          </a:p>
          <a:p>
            <a:r>
              <a:rPr lang="en-GB" sz="3600" b="1" dirty="0" err="1">
                <a:solidFill>
                  <a:srgbClr val="C00000"/>
                </a:solidFill>
              </a:rPr>
              <a:t>shox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tashlab</a:t>
            </a:r>
            <a:r>
              <a:rPr lang="en-GB" sz="3600" b="1" dirty="0">
                <a:solidFill>
                  <a:srgbClr val="C00000"/>
                </a:solidFill>
              </a:rPr>
              <a:t> –</a:t>
            </a:r>
          </a:p>
          <a:p>
            <a:r>
              <a:rPr lang="en-GB" sz="3600" b="1" dirty="0" err="1">
                <a:solidFill>
                  <a:srgbClr val="C00000"/>
                </a:solidFill>
              </a:rPr>
              <a:t>surnayin</a:t>
            </a:r>
            <a:r>
              <a:rPr lang="en-GB" sz="3600" b="1" dirty="0">
                <a:solidFill>
                  <a:srgbClr val="C00000"/>
                </a:solidFill>
              </a:rPr>
              <a:t> – </a:t>
            </a:r>
          </a:p>
          <a:p>
            <a:r>
              <a:rPr lang="en-GB" sz="3600" b="1" dirty="0" err="1">
                <a:solidFill>
                  <a:srgbClr val="C00000"/>
                </a:solidFill>
              </a:rPr>
              <a:t>g‘oz</a:t>
            </a:r>
            <a:r>
              <a:rPr lang="en-GB" sz="3600" b="1" dirty="0">
                <a:solidFill>
                  <a:srgbClr val="C00000"/>
                </a:solidFill>
              </a:rPr>
              <a:t> – </a:t>
            </a:r>
          </a:p>
          <a:p>
            <a:r>
              <a:rPr lang="en-GB" sz="3600" b="1" dirty="0">
                <a:solidFill>
                  <a:srgbClr val="C00000"/>
                </a:solidFill>
              </a:rPr>
              <a:t>“pup-pup” – </a:t>
            </a:r>
          </a:p>
          <a:p>
            <a:r>
              <a:rPr lang="en-GB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GB" sz="3600" b="1" dirty="0">
                <a:solidFill>
                  <a:srgbClr val="C00000"/>
                </a:solidFill>
              </a:rPr>
              <a:t> </a:t>
            </a:r>
          </a:p>
          <a:p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F9796-70E3-B946-8AC0-382DA8D94EA2}"/>
              </a:ext>
            </a:extLst>
          </p:cNvPr>
          <p:cNvSpPr txBox="1"/>
          <p:nvPr/>
        </p:nvSpPr>
        <p:spPr>
          <a:xfrm>
            <a:off x="4114813" y="1991362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mehribon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E5CF4-A35D-E646-9389-7C53EBEA2891}"/>
              </a:ext>
            </a:extLst>
          </p:cNvPr>
          <p:cNvSpPr txBox="1"/>
          <p:nvPr/>
        </p:nvSpPr>
        <p:spPr>
          <a:xfrm>
            <a:off x="4318012" y="2567093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munchoq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AE853E-2C69-F943-95DE-EF99E80F78C5}"/>
              </a:ext>
            </a:extLst>
          </p:cNvPr>
          <p:cNvSpPr txBox="1"/>
          <p:nvPr/>
        </p:nvSpPr>
        <p:spPr>
          <a:xfrm>
            <a:off x="3860815" y="3616963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laylak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1EFED2-CDB6-374E-8E0D-64FEB03AC118}"/>
              </a:ext>
            </a:extLst>
          </p:cNvPr>
          <p:cNvSpPr txBox="1"/>
          <p:nvPr/>
        </p:nvSpPr>
        <p:spPr>
          <a:xfrm>
            <a:off x="4182548" y="4751495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jo‘r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nayin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1BD900-7362-BC4F-BBBE-90D1AF2455F4}"/>
              </a:ext>
            </a:extLst>
          </p:cNvPr>
          <p:cNvSpPr txBox="1"/>
          <p:nvPr/>
        </p:nvSpPr>
        <p:spPr>
          <a:xfrm>
            <a:off x="3251215" y="5293360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dorboz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D24067-18D4-1549-8B9A-6B55A3EC7D92}"/>
              </a:ext>
            </a:extLst>
          </p:cNvPr>
          <p:cNvSpPr txBox="1"/>
          <p:nvPr/>
        </p:nvSpPr>
        <p:spPr>
          <a:xfrm>
            <a:off x="4572019" y="5869094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to‘p-to‘p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022A6-E368-9D43-ADC0-DBE36842174A}"/>
              </a:ext>
            </a:extLst>
          </p:cNvPr>
          <p:cNvSpPr txBox="1"/>
          <p:nvPr/>
        </p:nvSpPr>
        <p:spPr>
          <a:xfrm>
            <a:off x="3640678" y="3108955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samolyot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1DA740-2F95-324B-B767-173C02ABCD59}"/>
              </a:ext>
            </a:extLst>
          </p:cNvPr>
          <p:cNvSpPr txBox="1"/>
          <p:nvPr/>
        </p:nvSpPr>
        <p:spPr>
          <a:xfrm>
            <a:off x="4826008" y="4175761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irg‘ishlab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Picture 20">
            <a:extLst>
              <a:ext uri="{FF2B5EF4-FFF2-40B4-BE49-F238E27FC236}">
                <a16:creationId xmlns:a16="http://schemas.microsoft.com/office/drawing/2014/main" id="{E2089B8B-2B61-8D40-A5C5-F9D650E6E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5" b="98699" l="7198" r="96787">
                        <a14:foregroundMark x1="9254" y1="29046" x2="4627" y2="18931"/>
                        <a14:foregroundMark x1="4627" y1="18931" x2="8355" y2="10983"/>
                        <a14:foregroundMark x1="8355" y1="10983" x2="14139" y2="7225"/>
                        <a14:foregroundMark x1="14139" y1="7225" x2="38175" y2="1879"/>
                        <a14:foregroundMark x1="38175" y1="1879" x2="46144" y2="6214"/>
                        <a14:foregroundMark x1="46144" y1="6214" x2="51928" y2="31647"/>
                        <a14:foregroundMark x1="51928" y1="31647" x2="44216" y2="29913"/>
                        <a14:foregroundMark x1="44216" y1="29913" x2="35733" y2="38439"/>
                        <a14:foregroundMark x1="35733" y1="38439" x2="21851" y2="44220"/>
                        <a14:foregroundMark x1="21851" y1="44220" x2="7455" y2="40607"/>
                        <a14:foregroundMark x1="7455" y1="40607" x2="10026" y2="28902"/>
                        <a14:foregroundMark x1="55013" y1="41040" x2="57969" y2="42630"/>
                        <a14:foregroundMark x1="49357" y1="38873" x2="57326" y2="35694"/>
                        <a14:foregroundMark x1="57326" y1="35694" x2="51542" y2="38439"/>
                        <a14:foregroundMark x1="42545" y1="67486" x2="32905" y2="62861"/>
                        <a14:foregroundMark x1="32905" y1="62861" x2="27763" y2="67341"/>
                        <a14:foregroundMark x1="27763" y1="67341" x2="36889" y2="78613"/>
                        <a14:foregroundMark x1="36889" y1="78613" x2="31748" y2="93353"/>
                        <a14:foregroundMark x1="31748" y1="93353" x2="42288" y2="91040"/>
                        <a14:foregroundMark x1="42288" y1="91040" x2="45887" y2="98121"/>
                        <a14:foregroundMark x1="45887" y1="98121" x2="52699" y2="89595"/>
                        <a14:foregroundMark x1="52699" y1="89595" x2="51928" y2="85983"/>
                        <a14:foregroundMark x1="73393" y1="87572" x2="68123" y2="96098"/>
                        <a14:foregroundMark x1="68123" y1="96098" x2="73650" y2="92197"/>
                        <a14:foregroundMark x1="73650" y1="92197" x2="76350" y2="85405"/>
                        <a14:foregroundMark x1="76350" y1="85405" x2="76478" y2="85405"/>
                        <a14:foregroundMark x1="89332" y1="52168" x2="92031" y2="71532"/>
                        <a14:foregroundMark x1="92031" y1="71532" x2="96915" y2="77312"/>
                        <a14:foregroundMark x1="96915" y1="77312" x2="89717" y2="79624"/>
                        <a14:foregroundMark x1="89717" y1="79624" x2="85347" y2="78613"/>
                        <a14:foregroundMark x1="13368" y1="6647" x2="32005" y2="3613"/>
                        <a14:foregroundMark x1="32005" y1="3613" x2="45501" y2="6503"/>
                        <a14:foregroundMark x1="45501" y1="6503" x2="39974" y2="3035"/>
                        <a14:foregroundMark x1="39974" y1="3035" x2="42288" y2="4624"/>
                        <a14:foregroundMark x1="32776" y1="12861" x2="20180" y2="15318"/>
                        <a14:foregroundMark x1="20180" y1="15318" x2="33548" y2="16908"/>
                        <a14:foregroundMark x1="33548" y1="16908" x2="36118" y2="14017"/>
                        <a14:foregroundMark x1="40360" y1="9827" x2="40103" y2="12428"/>
                        <a14:foregroundMark x1="94859" y1="62717" x2="98458" y2="76012"/>
                        <a14:foregroundMark x1="98458" y1="76012" x2="76478" y2="93353"/>
                        <a14:foregroundMark x1="76478" y1="93353" x2="56555" y2="97110"/>
                        <a14:foregroundMark x1="56555" y1="97110" x2="54113" y2="98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52" b="13659"/>
          <a:stretch/>
        </p:blipFill>
        <p:spPr bwMode="auto">
          <a:xfrm rot="1093484">
            <a:off x="7159602" y="2537624"/>
            <a:ext cx="4074646" cy="3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45565" y="3052485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9815" y="289758"/>
            <a:ext cx="6545437" cy="3273739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olganlaringizni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a’zolaringizga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327</Words>
  <Application>Microsoft Macintosh PowerPoint</Application>
  <PresentationFormat>Широкоэкранный</PresentationFormat>
  <Paragraphs>68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Qanotli do‘stlar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10</cp:revision>
  <dcterms:created xsi:type="dcterms:W3CDTF">2021-09-28T13:56:13Z</dcterms:created>
  <dcterms:modified xsi:type="dcterms:W3CDTF">2021-10-25T04:38:41Z</dcterms:modified>
</cp:coreProperties>
</file>