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493" r:id="rId2"/>
    <p:sldId id="631" r:id="rId3"/>
    <p:sldId id="639" r:id="rId4"/>
    <p:sldId id="256" r:id="rId5"/>
    <p:sldId id="632" r:id="rId6"/>
    <p:sldId id="635" r:id="rId7"/>
    <p:sldId id="634" r:id="rId8"/>
    <p:sldId id="633" r:id="rId9"/>
    <p:sldId id="636" r:id="rId10"/>
    <p:sldId id="638" r:id="rId11"/>
    <p:sldId id="52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 snapToGrid="0" snapToObjects="1">
      <p:cViewPr varScale="1">
        <p:scale>
          <a:sx n="90" d="100"/>
          <a:sy n="90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1B5F6-2FFC-9742-9D8E-020257DA0440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F406A-CDC0-E741-9679-8E0AB0AF4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3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02DC-FD48-FB42-AC3F-7CE2CAD79B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73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55F57-5D07-7442-BBB0-A68683215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C54A56-F73F-2149-A87B-3EDCCEE5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37A987-B39A-654C-8753-1503EBBA8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3921-4273-2B48-B8B8-7219E333E93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74CC1-BFAC-EF46-91B4-0435AC20C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2F23E1-4D38-2B4E-B183-DB694EDE5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E721-FA62-1743-908C-659A462D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1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05B4D-6622-7946-8DD4-DFB3B7F0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68367E-811C-5B4A-B228-EEEA49C4D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920B42-9DEE-3349-913D-3BE34F2F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3921-4273-2B48-B8B8-7219E333E93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1E67F3-DA5D-F540-9239-82901E627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26921C-54C0-DF44-87EA-1FDDCB4D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E721-FA62-1743-908C-659A462D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09989D-FE2F-2B49-87A9-A7786D658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89F97-46D5-754C-9009-7106B3278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D75A2-12FE-CF41-BF0F-36C9B7AC7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3921-4273-2B48-B8B8-7219E333E93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00901B-6D29-7A47-9F4B-1F56DB3B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27BD30-F7B0-3940-8F86-6436E8E04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E721-FA62-1743-908C-659A462D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2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79F55-68F3-4343-B86F-A1DF6CBF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BC49AE-4DAF-9244-9E55-C19179CF1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500742-7FF4-3040-931A-5E95EFFF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3921-4273-2B48-B8B8-7219E333E93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E82BE1-54B4-7D42-9FAD-C2A37F239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7B4468-D8B5-A847-AF5A-FF2CD3FD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E721-FA62-1743-908C-659A462D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70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D1948-ADC9-E540-996D-0A21B507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40ED4A-9241-3B4C-B2B1-823BACD1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85CD5F-4AEF-384B-AD9D-574C33CD5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3921-4273-2B48-B8B8-7219E333E93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C12292-7217-0947-9F3D-D9335F664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7E5F76-EE06-E244-AEB7-A2CC06C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E721-FA62-1743-908C-659A462D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22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AFCC8-8501-C64D-9594-5DD75D3F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0C8BDE-6703-3341-B128-F036EB70B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66D9CE-2029-F144-AE89-C056969B0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5BFA2F-C977-7F48-83ED-48497C03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3921-4273-2B48-B8B8-7219E333E93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3B89E8-F594-6143-966C-59E7FACD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373AA-12F2-CB40-B84D-9E7C5426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E721-FA62-1743-908C-659A462D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9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DDF42-683C-1B47-9AFB-374F3EFF6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F1EDCC-40EE-174A-BC0C-3B4766440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861998-A890-3A48-8365-6FAC9DB60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505D86-A7B9-F84A-88E2-66BBD6760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8EFE2C-9CED-2C4B-82A0-63608777D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CE8C68-4054-6144-BDE5-C9BF64F8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3921-4273-2B48-B8B8-7219E333E93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D8FCFB-6116-A84A-B668-F8F622818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A31F1E7-9D2A-664E-A7F3-F3C5BCCAE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E721-FA62-1743-908C-659A462D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7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96C6B-0F5F-BD43-813D-8C4330C3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3A6328-4C66-3840-BC0A-78AD4E0DF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3921-4273-2B48-B8B8-7219E333E93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4DDF4D-08DA-1940-A3A9-C1BDED42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C8045F-E0A1-1843-AE25-CD94047B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E721-FA62-1743-908C-659A462D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60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544C39-2FC4-024E-B640-3C015A6C2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3921-4273-2B48-B8B8-7219E333E93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F08C91-7DBB-2B43-BC93-879640A6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F7B22B-130C-A642-80F5-6664D6818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E721-FA62-1743-908C-659A462D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9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8D6E9-400C-C949-9582-11B026E33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DFC765-3878-304F-B1B1-92D8D38D4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0A29FF-EC51-B943-A211-7B140AFF1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F36853-B7C9-9944-B12F-367EC802F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3921-4273-2B48-B8B8-7219E333E93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9943C2-F850-434A-B2F9-4D28D865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3906D7-464E-1642-A6A3-9AE78029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E721-FA62-1743-908C-659A462D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6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52A5F-AA6C-C940-801B-3278CD8A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1C80BB-C9C3-DB41-8976-C621CA945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4624C5-5FF9-D34E-9C40-E20F6F457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929E85-BEBA-B64C-8DCF-38D8FCB6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3921-4273-2B48-B8B8-7219E333E93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69F1B2-77D9-0142-A80C-6C0DFE86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F1F845-946C-F34E-93BE-DD213E9D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E721-FA62-1743-908C-659A462D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6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C6D32-7273-6F45-9431-23ACA3A40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59D7B3-E671-F74C-9D83-4CD2D3A02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B23BEC-4CCE-D845-944B-927157F73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43921-4273-2B48-B8B8-7219E333E93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3A7D3B-5EC3-D645-8B80-95A9D4F51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A7BC30-9632-8944-95B9-CE4B38608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2E721-FA62-1743-908C-659A462DA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24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4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C46BBE-C862-4147-87C0-638BB0068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30" y="-1597"/>
            <a:ext cx="12232830" cy="6832600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4A0CEC0A-E479-CB47-B7C4-B2FF0F186C8E}"/>
              </a:ext>
            </a:extLst>
          </p:cNvPr>
          <p:cNvSpPr/>
          <p:nvPr/>
        </p:nvSpPr>
        <p:spPr>
          <a:xfrm>
            <a:off x="2371724" y="259080"/>
            <a:ext cx="8086725" cy="9117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4.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Daftardagi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mashqni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bajaring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14B46-14F2-674E-AE0D-818EA7738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640" y="1457644"/>
            <a:ext cx="9144000" cy="691196"/>
          </a:xfrm>
        </p:spPr>
        <p:txBody>
          <a:bodyPr>
            <a:normAutofit fontScale="90000"/>
          </a:bodyPr>
          <a:lstStyle/>
          <a:p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Ma’nosi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o‘xshash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so‘zlarni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birlashtiring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Ромб 2">
            <a:extLst>
              <a:ext uri="{FF2B5EF4-FFF2-40B4-BE49-F238E27FC236}">
                <a16:creationId xmlns:a16="http://schemas.microsoft.com/office/drawing/2014/main" id="{E3351BA8-8D92-E241-9F0E-253070ACE7F2}"/>
              </a:ext>
            </a:extLst>
          </p:cNvPr>
          <p:cNvSpPr/>
          <p:nvPr/>
        </p:nvSpPr>
        <p:spPr>
          <a:xfrm>
            <a:off x="1907445" y="2135183"/>
            <a:ext cx="2453640" cy="1379536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/>
              <a:t>katta</a:t>
            </a:r>
            <a:endParaRPr lang="ru-RU" sz="3200" dirty="0"/>
          </a:p>
        </p:txBody>
      </p:sp>
      <p:sp>
        <p:nvSpPr>
          <p:cNvPr id="7" name="Ромб 6">
            <a:extLst>
              <a:ext uri="{FF2B5EF4-FFF2-40B4-BE49-F238E27FC236}">
                <a16:creationId xmlns:a16="http://schemas.microsoft.com/office/drawing/2014/main" id="{78961A61-AF88-6244-8068-B693934818A3}"/>
              </a:ext>
            </a:extLst>
          </p:cNvPr>
          <p:cNvSpPr/>
          <p:nvPr/>
        </p:nvSpPr>
        <p:spPr>
          <a:xfrm>
            <a:off x="8382000" y="2156460"/>
            <a:ext cx="2453640" cy="127254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/>
              <a:t>ulkan</a:t>
            </a:r>
            <a:endParaRPr lang="ru-RU" sz="3200" dirty="0"/>
          </a:p>
        </p:txBody>
      </p:sp>
      <p:sp>
        <p:nvSpPr>
          <p:cNvPr id="8" name="Ромб 7">
            <a:extLst>
              <a:ext uri="{FF2B5EF4-FFF2-40B4-BE49-F238E27FC236}">
                <a16:creationId xmlns:a16="http://schemas.microsoft.com/office/drawing/2014/main" id="{A4FBB294-B327-A84B-B4B2-B59BF4C0E0D9}"/>
              </a:ext>
            </a:extLst>
          </p:cNvPr>
          <p:cNvSpPr/>
          <p:nvPr/>
        </p:nvSpPr>
        <p:spPr>
          <a:xfrm>
            <a:off x="1907444" y="3146770"/>
            <a:ext cx="6100637" cy="1918373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/>
              <a:t>Bor</a:t>
            </a:r>
            <a:r>
              <a:rPr lang="en-GB" sz="3200" dirty="0"/>
              <a:t> </a:t>
            </a:r>
            <a:r>
              <a:rPr lang="en-GB" sz="3200" dirty="0" err="1"/>
              <a:t>bo‘lganda</a:t>
            </a:r>
            <a:r>
              <a:rPr lang="en-GB" sz="3200" dirty="0"/>
              <a:t>-chi!</a:t>
            </a:r>
            <a:endParaRPr lang="ru-RU" sz="3200" dirty="0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9493B044-2123-2B4F-A404-C53ED6FB9C5B}"/>
              </a:ext>
            </a:extLst>
          </p:cNvPr>
          <p:cNvSpPr/>
          <p:nvPr/>
        </p:nvSpPr>
        <p:spPr>
          <a:xfrm>
            <a:off x="1691640" y="5065143"/>
            <a:ext cx="3509010" cy="1379536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/>
              <a:t>Juda </a:t>
            </a:r>
            <a:r>
              <a:rPr lang="en-GB" sz="3200" dirty="0" err="1"/>
              <a:t>ko‘p</a:t>
            </a:r>
            <a:endParaRPr lang="ru-RU" sz="3200" dirty="0"/>
          </a:p>
        </p:txBody>
      </p:sp>
      <p:sp>
        <p:nvSpPr>
          <p:cNvPr id="10" name="Ромб 9">
            <a:extLst>
              <a:ext uri="{FF2B5EF4-FFF2-40B4-BE49-F238E27FC236}">
                <a16:creationId xmlns:a16="http://schemas.microsoft.com/office/drawing/2014/main" id="{136E0371-FBDE-9342-B802-309FD610A9CD}"/>
              </a:ext>
            </a:extLst>
          </p:cNvPr>
          <p:cNvSpPr/>
          <p:nvPr/>
        </p:nvSpPr>
        <p:spPr>
          <a:xfrm>
            <a:off x="7478851" y="4100513"/>
            <a:ext cx="4122600" cy="1545194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/>
              <a:t>Parvoz</a:t>
            </a:r>
            <a:r>
              <a:rPr lang="en-GB" sz="2800" dirty="0"/>
              <a:t> </a:t>
            </a:r>
            <a:r>
              <a:rPr lang="en-GB" sz="2800" dirty="0" err="1"/>
              <a:t>qilish</a:t>
            </a:r>
            <a:endParaRPr lang="ru-RU" sz="2800" dirty="0"/>
          </a:p>
        </p:txBody>
      </p:sp>
      <p:sp>
        <p:nvSpPr>
          <p:cNvPr id="11" name="Ромб 10">
            <a:extLst>
              <a:ext uri="{FF2B5EF4-FFF2-40B4-BE49-F238E27FC236}">
                <a16:creationId xmlns:a16="http://schemas.microsoft.com/office/drawing/2014/main" id="{DC5E101C-DB28-2A4B-BE1F-74506522C7C6}"/>
              </a:ext>
            </a:extLst>
          </p:cNvPr>
          <p:cNvSpPr/>
          <p:nvPr/>
        </p:nvSpPr>
        <p:spPr>
          <a:xfrm>
            <a:off x="6271950" y="2570490"/>
            <a:ext cx="2567942" cy="127254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/>
              <a:t>uchish</a:t>
            </a:r>
            <a:endParaRPr lang="ru-RU" sz="3200" dirty="0"/>
          </a:p>
        </p:txBody>
      </p:sp>
      <p:cxnSp>
        <p:nvCxnSpPr>
          <p:cNvPr id="12" name="Скругленная соединительная линия 11">
            <a:extLst>
              <a:ext uri="{FF2B5EF4-FFF2-40B4-BE49-F238E27FC236}">
                <a16:creationId xmlns:a16="http://schemas.microsoft.com/office/drawing/2014/main" id="{820B7696-BD3F-B041-9554-0BE1CFC32974}"/>
              </a:ext>
            </a:extLst>
          </p:cNvPr>
          <p:cNvCxnSpPr>
            <a:cxnSpLocks/>
          </p:cNvCxnSpPr>
          <p:nvPr/>
        </p:nvCxnSpPr>
        <p:spPr>
          <a:xfrm flipV="1">
            <a:off x="4361085" y="2386013"/>
            <a:ext cx="4797203" cy="40005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61B3A17-BF84-A847-8773-EF8A6CECBF2B}"/>
              </a:ext>
            </a:extLst>
          </p:cNvPr>
          <p:cNvCxnSpPr>
            <a:cxnSpLocks/>
          </p:cNvCxnSpPr>
          <p:nvPr/>
        </p:nvCxnSpPr>
        <p:spPr>
          <a:xfrm>
            <a:off x="8382000" y="3414703"/>
            <a:ext cx="776288" cy="871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>
            <a:extLst>
              <a:ext uri="{FF2B5EF4-FFF2-40B4-BE49-F238E27FC236}">
                <a16:creationId xmlns:a16="http://schemas.microsoft.com/office/drawing/2014/main" id="{CF05799D-AF94-514F-A3A3-F7014CFB14D2}"/>
              </a:ext>
            </a:extLst>
          </p:cNvPr>
          <p:cNvCxnSpPr/>
          <p:nvPr/>
        </p:nvCxnSpPr>
        <p:spPr>
          <a:xfrm rot="10800000" flipV="1">
            <a:off x="4586288" y="4772025"/>
            <a:ext cx="1243012" cy="742950"/>
          </a:xfrm>
          <a:prstGeom prst="bentConnector3">
            <a:avLst>
              <a:gd name="adj1" fmla="val -4540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80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456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45565" y="3052485"/>
            <a:ext cx="2925229" cy="29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679815" y="289758"/>
            <a:ext cx="6545437" cy="3273739"/>
          </a:xfrm>
          <a:prstGeom prst="cloudCallout">
            <a:avLst>
              <a:gd name="adj1" fmla="val 63424"/>
              <a:gd name="adj2" fmla="val 32232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Sayohatchi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qurbaqa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matni</a:t>
            </a:r>
            <a:r>
              <a:rPr lang="en-GB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orqali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olganlaringizni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a’zolaringizga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48602" y="984852"/>
            <a:ext cx="59570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08C26-28F4-8247-BBA0-AAA66C11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0DD7A-ABA7-DE45-9827-82CC4A54E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I0975 | Baby Blue Disney Winnie the Pooh Clouds Wallpaper">
            <a:extLst>
              <a:ext uri="{FF2B5EF4-FFF2-40B4-BE49-F238E27FC236}">
                <a16:creationId xmlns:a16="http://schemas.microsoft.com/office/drawing/2014/main" id="{D682176F-FD31-674E-A5B6-E362C453C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8F8EA76-B044-C14A-A27F-1F189408A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2377" r="3994" b="1097"/>
          <a:stretch/>
        </p:blipFill>
        <p:spPr bwMode="auto">
          <a:xfrm>
            <a:off x="1420629" y="1738313"/>
            <a:ext cx="9350739" cy="452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>
            <a:extLst>
              <a:ext uri="{FF2B5EF4-FFF2-40B4-BE49-F238E27FC236}">
                <a16:creationId xmlns:a16="http://schemas.microsoft.com/office/drawing/2014/main" id="{6002631F-35B9-7642-857C-AB363D5C109C}"/>
              </a:ext>
            </a:extLst>
          </p:cNvPr>
          <p:cNvSpPr/>
          <p:nvPr/>
        </p:nvSpPr>
        <p:spPr>
          <a:xfrm>
            <a:off x="1432560" y="230188"/>
            <a:ext cx="9677400" cy="132556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“</a:t>
            </a:r>
            <a:r>
              <a:rPr lang="en-GB" sz="3600" b="1" dirty="0" err="1">
                <a:solidFill>
                  <a:srgbClr val="7030A0"/>
                </a:solidFill>
              </a:rPr>
              <a:t>Sayohatchi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qurbaqa</a:t>
            </a:r>
            <a:r>
              <a:rPr lang="en-GB" sz="3600" b="1" dirty="0">
                <a:solidFill>
                  <a:srgbClr val="7030A0"/>
                </a:solidFill>
              </a:rPr>
              <a:t>” 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83754A1-9E56-994B-A7EE-B55342809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2050" r="48239" b="31367"/>
          <a:stretch/>
        </p:blipFill>
        <p:spPr bwMode="auto">
          <a:xfrm>
            <a:off x="228473" y="115093"/>
            <a:ext cx="1707133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9098337B-A59A-D84C-98F7-3C8251298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704" y="4359090"/>
            <a:ext cx="1911185" cy="226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EDC4C78-A902-604B-8380-BFDACCCBDD92}"/>
              </a:ext>
            </a:extLst>
          </p:cNvPr>
          <p:cNvSpPr/>
          <p:nvPr/>
        </p:nvSpPr>
        <p:spPr>
          <a:xfrm>
            <a:off x="9628254" y="5595090"/>
            <a:ext cx="23781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59-dars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8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12232830" cy="68326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-203200"/>
            <a:ext cx="9690100" cy="17526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19200" y="10731500"/>
            <a:ext cx="10580522" cy="226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5228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013" y="4437834"/>
            <a:ext cx="1819973" cy="1934868"/>
          </a:xfrm>
          <a:prstGeom prst="rect">
            <a:avLst/>
          </a:prstGeom>
        </p:spPr>
      </p:pic>
      <p:sp>
        <p:nvSpPr>
          <p:cNvPr id="11" name="Облако 10">
            <a:extLst>
              <a:ext uri="{FF2B5EF4-FFF2-40B4-BE49-F238E27FC236}">
                <a16:creationId xmlns:a16="http://schemas.microsoft.com/office/drawing/2014/main" id="{6275C193-243E-5B4E-8943-BF74A963BE09}"/>
              </a:ext>
            </a:extLst>
          </p:cNvPr>
          <p:cNvSpPr/>
          <p:nvPr/>
        </p:nvSpPr>
        <p:spPr>
          <a:xfrm>
            <a:off x="2614614" y="531186"/>
            <a:ext cx="6681664" cy="1966552"/>
          </a:xfrm>
          <a:prstGeom prst="cloud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Nima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uchun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>
                <a:solidFill>
                  <a:srgbClr val="7030A0"/>
                </a:solidFill>
              </a:rPr>
              <a:t>qurbaqa </a:t>
            </a:r>
            <a:r>
              <a:rPr lang="en-GB" sz="3600" b="1" dirty="0" err="1">
                <a:solidFill>
                  <a:srgbClr val="7030A0"/>
                </a:solidFill>
              </a:rPr>
              <a:t>janubga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yeta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olmadi</a:t>
            </a:r>
            <a:r>
              <a:rPr lang="en-GB" sz="3600" b="1" dirty="0">
                <a:solidFill>
                  <a:srgbClr val="7030A0"/>
                </a:solidFill>
              </a:rPr>
              <a:t>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FB67F3A1-02F2-464C-8BFE-9F41FE7A005F}"/>
              </a:ext>
            </a:extLst>
          </p:cNvPr>
          <p:cNvSpPr/>
          <p:nvPr/>
        </p:nvSpPr>
        <p:spPr>
          <a:xfrm>
            <a:off x="1930399" y="2920999"/>
            <a:ext cx="6468533" cy="7196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</a:rPr>
              <a:t>kashfiyotchiligi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uchun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2C8F8BD6-DA86-C54B-9E2B-E11D5E92B2A4}"/>
              </a:ext>
            </a:extLst>
          </p:cNvPr>
          <p:cNvSpPr/>
          <p:nvPr/>
        </p:nvSpPr>
        <p:spPr>
          <a:xfrm>
            <a:off x="2614614" y="4005383"/>
            <a:ext cx="6468533" cy="7196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maqtanchoqligi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uchun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05F43A4A-4FD9-E04A-A79D-64D6D2E00B22}"/>
              </a:ext>
            </a:extLst>
          </p:cNvPr>
          <p:cNvSpPr/>
          <p:nvPr/>
        </p:nvSpPr>
        <p:spPr>
          <a:xfrm>
            <a:off x="2202609" y="5223933"/>
            <a:ext cx="6468533" cy="7196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C00000"/>
                </a:solidFill>
              </a:rPr>
              <a:t>botirligi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uchun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2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14B46-14F2-674E-AE0D-818EA7738F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4B86E2-2D92-414C-8DD4-B723F82C6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I0975 | Baby Blue Disney Winnie the Pooh Clouds Wallpaper">
            <a:extLst>
              <a:ext uri="{FF2B5EF4-FFF2-40B4-BE49-F238E27FC236}">
                <a16:creationId xmlns:a16="http://schemas.microsoft.com/office/drawing/2014/main" id="{5A153A23-2751-314C-8E5C-229073785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9AE9335-5819-AF42-9568-E3C495CF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73" y="681038"/>
            <a:ext cx="10782451" cy="25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07939D7-73A8-A24F-A323-521016280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05" y="3530284"/>
            <a:ext cx="11054786" cy="23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8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14B46-14F2-674E-AE0D-818EA7738F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4B86E2-2D92-414C-8DD4-B723F82C6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I0975 | Baby Blue Disney Winnie the Pooh Clouds Wallpaper">
            <a:extLst>
              <a:ext uri="{FF2B5EF4-FFF2-40B4-BE49-F238E27FC236}">
                <a16:creationId xmlns:a16="http://schemas.microsoft.com/office/drawing/2014/main" id="{5A153A23-2751-314C-8E5C-229073785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E4575E0-C06F-654C-BAD8-99E88661A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45" y="334010"/>
            <a:ext cx="11750040" cy="61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5DCDF67-C306-8E42-B396-AB6D50E0A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-1741" y="-104399"/>
            <a:ext cx="1419061" cy="1712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77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14B46-14F2-674E-AE0D-818EA7738F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4B86E2-2D92-414C-8DD4-B723F82C6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I0975 | Baby Blue Disney Winnie the Pooh Clouds Wallpaper">
            <a:extLst>
              <a:ext uri="{FF2B5EF4-FFF2-40B4-BE49-F238E27FC236}">
                <a16:creationId xmlns:a16="http://schemas.microsoft.com/office/drawing/2014/main" id="{5A153A23-2751-314C-8E5C-229073785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1" y="0"/>
            <a:ext cx="12115698" cy="68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5D8A1EE-8FA5-3444-9178-02B752DE4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533400"/>
            <a:ext cx="11422380" cy="574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90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14B46-14F2-674E-AE0D-818EA7738F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4B86E2-2D92-414C-8DD4-B723F82C6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I0975 | Baby Blue Disney Winnie the Pooh Clouds Wallpaper">
            <a:extLst>
              <a:ext uri="{FF2B5EF4-FFF2-40B4-BE49-F238E27FC236}">
                <a16:creationId xmlns:a16="http://schemas.microsoft.com/office/drawing/2014/main" id="{5A153A23-2751-314C-8E5C-229073785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952CDFB2-6414-3F4A-920E-1F05B4CB0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4" y="640080"/>
            <a:ext cx="11477572" cy="566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I0975 | Baby Blue Disney Winnie the Pooh Clouds Wallpaper">
            <a:extLst>
              <a:ext uri="{FF2B5EF4-FFF2-40B4-BE49-F238E27FC236}">
                <a16:creationId xmlns:a16="http://schemas.microsoft.com/office/drawing/2014/main" id="{5A153A23-2751-314C-8E5C-229073785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FA43FB77-3A05-E845-89F5-888ED5D0397F}"/>
              </a:ext>
            </a:extLst>
          </p:cNvPr>
          <p:cNvSpPr/>
          <p:nvPr/>
        </p:nvSpPr>
        <p:spPr>
          <a:xfrm>
            <a:off x="1348739" y="518637"/>
            <a:ext cx="9768840" cy="1295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14B46-14F2-674E-AE0D-818EA7738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2920"/>
            <a:ext cx="9144000" cy="1295400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Qurbaqa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o‘dakka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gapirishdan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oldin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nima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uchun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uzr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so‘radi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57429B6-8D2D-0E42-83D2-D151611EA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-3922" r="1997" b="3922"/>
          <a:stretch/>
        </p:blipFill>
        <p:spPr bwMode="auto">
          <a:xfrm>
            <a:off x="152401" y="1998136"/>
            <a:ext cx="11751732" cy="167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Лягушка-путешественница | 1965 смотреть онлайн, скачать torrent бесплатно">
            <a:extLst>
              <a:ext uri="{FF2B5EF4-FFF2-40B4-BE49-F238E27FC236}">
                <a16:creationId xmlns:a16="http://schemas.microsoft.com/office/drawing/2014/main" id="{338B2182-20F0-C245-8099-20229DFFC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18136" r="20151" b="10988"/>
          <a:stretch/>
        </p:blipFill>
        <p:spPr bwMode="auto">
          <a:xfrm>
            <a:off x="7639050" y="3860754"/>
            <a:ext cx="3028950" cy="271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олна 7">
            <a:extLst>
              <a:ext uri="{FF2B5EF4-FFF2-40B4-BE49-F238E27FC236}">
                <a16:creationId xmlns:a16="http://schemas.microsoft.com/office/drawing/2014/main" id="{6504B176-DA71-0B4D-8A9A-58948A11EF13}"/>
              </a:ext>
            </a:extLst>
          </p:cNvPr>
          <p:cNvSpPr/>
          <p:nvPr/>
        </p:nvSpPr>
        <p:spPr>
          <a:xfrm>
            <a:off x="4549845" y="5200655"/>
            <a:ext cx="2151003" cy="106912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олна 8">
            <a:extLst>
              <a:ext uri="{FF2B5EF4-FFF2-40B4-BE49-F238E27FC236}">
                <a16:creationId xmlns:a16="http://schemas.microsoft.com/office/drawing/2014/main" id="{905FBA34-8860-6B46-A917-D0656A48A60E}"/>
              </a:ext>
            </a:extLst>
          </p:cNvPr>
          <p:cNvSpPr/>
          <p:nvPr/>
        </p:nvSpPr>
        <p:spPr>
          <a:xfrm>
            <a:off x="4535188" y="3894118"/>
            <a:ext cx="2297066" cy="106912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олна 9">
            <a:extLst>
              <a:ext uri="{FF2B5EF4-FFF2-40B4-BE49-F238E27FC236}">
                <a16:creationId xmlns:a16="http://schemas.microsoft.com/office/drawing/2014/main" id="{6AEBA0E5-EF8F-6648-ACF8-3362D0977D98}"/>
              </a:ext>
            </a:extLst>
          </p:cNvPr>
          <p:cNvSpPr/>
          <p:nvPr/>
        </p:nvSpPr>
        <p:spPr>
          <a:xfrm>
            <a:off x="1054354" y="3845071"/>
            <a:ext cx="2351687" cy="101806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олна 10">
            <a:extLst>
              <a:ext uri="{FF2B5EF4-FFF2-40B4-BE49-F238E27FC236}">
                <a16:creationId xmlns:a16="http://schemas.microsoft.com/office/drawing/2014/main" id="{4F500C43-A8E4-A148-A296-0BB8C71F0FF3}"/>
              </a:ext>
            </a:extLst>
          </p:cNvPr>
          <p:cNvSpPr/>
          <p:nvPr/>
        </p:nvSpPr>
        <p:spPr>
          <a:xfrm>
            <a:off x="997212" y="5105038"/>
            <a:ext cx="2307692" cy="106912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525174F-E14E-924F-BA2E-818B4B3AE394}"/>
              </a:ext>
            </a:extLst>
          </p:cNvPr>
          <p:cNvSpPr/>
          <p:nvPr/>
        </p:nvSpPr>
        <p:spPr>
          <a:xfrm>
            <a:off x="1259783" y="5285777"/>
            <a:ext cx="1810649" cy="8266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sharq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F59D636-EF48-3649-AAC8-95095D9D3236}"/>
              </a:ext>
            </a:extLst>
          </p:cNvPr>
          <p:cNvSpPr/>
          <p:nvPr/>
        </p:nvSpPr>
        <p:spPr>
          <a:xfrm>
            <a:off x="4613121" y="5206943"/>
            <a:ext cx="1859173" cy="8266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g‘arb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B196D3E-B05F-8E45-8612-4AF7BDA1AB2C}"/>
              </a:ext>
            </a:extLst>
          </p:cNvPr>
          <p:cNvSpPr/>
          <p:nvPr/>
        </p:nvSpPr>
        <p:spPr>
          <a:xfrm>
            <a:off x="1330614" y="3894773"/>
            <a:ext cx="1678507" cy="787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shimol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41C1AA-DAF2-EC4D-BBF4-5220E14FC4DC}"/>
              </a:ext>
            </a:extLst>
          </p:cNvPr>
          <p:cNvSpPr/>
          <p:nvPr/>
        </p:nvSpPr>
        <p:spPr>
          <a:xfrm>
            <a:off x="4716445" y="3987916"/>
            <a:ext cx="1882413" cy="8266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janub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79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C46BBE-C862-4147-87C0-638BB0068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30" y="25400"/>
            <a:ext cx="12232830" cy="6832600"/>
          </a:xfrm>
          <a:prstGeom prst="rect">
            <a:avLst/>
          </a:prstGeom>
        </p:spPr>
      </p:pic>
      <p:pic>
        <p:nvPicPr>
          <p:cNvPr id="5" name="Picture 2" descr="DI0975 | Baby Blue Disney Winnie the Pooh Clouds Wallpaper">
            <a:extLst>
              <a:ext uri="{FF2B5EF4-FFF2-40B4-BE49-F238E27FC236}">
                <a16:creationId xmlns:a16="http://schemas.microsoft.com/office/drawing/2014/main" id="{5A153A23-2751-314C-8E5C-229073785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30" y="1270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4A0CEC0A-E479-CB47-B7C4-B2FF0F186C8E}"/>
              </a:ext>
            </a:extLst>
          </p:cNvPr>
          <p:cNvSpPr/>
          <p:nvPr/>
        </p:nvSpPr>
        <p:spPr>
          <a:xfrm>
            <a:off x="2103120" y="259080"/>
            <a:ext cx="8092440" cy="17427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14B46-14F2-674E-AE0D-818EA7738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044"/>
            <a:ext cx="9144000" cy="1655762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Sizningcha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qurbaqaning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fikri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kashfiyot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hisoblanadimi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? 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лако 2">
            <a:extLst>
              <a:ext uri="{FF2B5EF4-FFF2-40B4-BE49-F238E27FC236}">
                <a16:creationId xmlns:a16="http://schemas.microsoft.com/office/drawing/2014/main" id="{BD55D863-5C8E-CD4C-8A9D-47DC9A46937C}"/>
              </a:ext>
            </a:extLst>
          </p:cNvPr>
          <p:cNvSpPr/>
          <p:nvPr/>
        </p:nvSpPr>
        <p:spPr>
          <a:xfrm>
            <a:off x="1885949" y="3429000"/>
            <a:ext cx="3448051" cy="155733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00B050"/>
                </a:solidFill>
              </a:rPr>
              <a:t>ha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Облако 6">
            <a:extLst>
              <a:ext uri="{FF2B5EF4-FFF2-40B4-BE49-F238E27FC236}">
                <a16:creationId xmlns:a16="http://schemas.microsoft.com/office/drawing/2014/main" id="{4237DC15-6169-3740-8E70-11FD8B285198}"/>
              </a:ext>
            </a:extLst>
          </p:cNvPr>
          <p:cNvSpPr/>
          <p:nvPr/>
        </p:nvSpPr>
        <p:spPr>
          <a:xfrm>
            <a:off x="7018559" y="3391218"/>
            <a:ext cx="3448051" cy="155733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</a:rPr>
              <a:t>yo‘q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100</Words>
  <Application>Microsoft Macintosh PowerPoint</Application>
  <PresentationFormat>Широкоэкранный</PresentationFormat>
  <Paragraphs>34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Qurbaqa o‘dakka gapirishdan oldin nima uchun uzr so‘radi?</vt:lpstr>
      <vt:lpstr>3. Sizningcha, qurbaqaning fikri kashfiyot hisoblanadimi? </vt:lpstr>
      <vt:lpstr>Ma’nosi o‘xshash so‘zlarni birlashtiring.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8</cp:revision>
  <dcterms:created xsi:type="dcterms:W3CDTF">2021-09-28T01:49:12Z</dcterms:created>
  <dcterms:modified xsi:type="dcterms:W3CDTF">2021-10-25T04:37:43Z</dcterms:modified>
</cp:coreProperties>
</file>