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493" r:id="rId2"/>
    <p:sldId id="629" r:id="rId3"/>
    <p:sldId id="631" r:id="rId4"/>
    <p:sldId id="269" r:id="rId5"/>
    <p:sldId id="633" r:id="rId6"/>
    <p:sldId id="635" r:id="rId7"/>
    <p:sldId id="636" r:id="rId8"/>
    <p:sldId id="52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4"/>
  </p:normalViewPr>
  <p:slideViewPr>
    <p:cSldViewPr snapToGrid="0" snapToObjects="1">
      <p:cViewPr varScale="1">
        <p:scale>
          <a:sx n="90" d="100"/>
          <a:sy n="90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61599-1119-3C4A-968D-ADB951F52F1F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96CEB-F725-5940-89FD-4CC61D656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947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02DC-FD48-FB42-AC3F-7CE2CAD79B7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17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B034A5-17B4-6A41-BB47-B7EE94A55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B3227B-0D9E-F742-8732-65F2706A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032CB6-6208-6048-BF70-BF3331F23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72485-4EA2-BD42-9894-9ECD3B66EB2F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5B467F-0BE9-CC4A-A5D8-1673FA798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1F7A8D-171E-DE45-A8DB-EB587BF0A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0A84-C6D8-AB4D-8421-620E16A67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044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5F4729-231F-9E48-9962-F0C800288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7B1302-26DF-7E46-ACB1-008AE37C2E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AB3AE6-4CA1-B840-B401-D5AC2A3B5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72485-4EA2-BD42-9894-9ECD3B66EB2F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FAEB27-7AF1-F44C-9C5A-F91F05FE4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C47317-6339-8C4B-AE7F-46E9A46A3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0A84-C6D8-AB4D-8421-620E16A67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00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506E3FB-575A-D447-84C0-2E9BDB984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AFA613-4B2E-2949-BBA3-76BEF758E1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7FF775-F163-1A44-8DD9-36B1199F1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72485-4EA2-BD42-9894-9ECD3B66EB2F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6206AF-32F6-2643-AEF2-335FD6D4C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362122-3681-794F-A011-4A17E0E31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0A84-C6D8-AB4D-8421-620E16A67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210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EF73E6-FD34-954C-9F86-077838F0F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FC628E-A0D3-484D-B31E-B62038978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11F0C2-A95B-A14D-B071-090121B6E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72485-4EA2-BD42-9894-9ECD3B66EB2F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D2F6E8-FF60-884C-BA2C-8B35574B7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44D798-ECA9-244F-A14F-72C422076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0A84-C6D8-AB4D-8421-620E16A67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093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B09D1-6F79-FA4D-9566-F18241357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035F3D-7BD8-1147-8348-E2285D6E6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3E07FA-79E2-524A-93D0-07628EF3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72485-4EA2-BD42-9894-9ECD3B66EB2F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0A3448-8C9C-0C48-BA40-4F92CC41A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F8FBC5-A15D-FD43-A852-C65D5C58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0A84-C6D8-AB4D-8421-620E16A67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52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E59530-FD3C-4842-A30C-4D3828669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C723CC-F82F-1240-9298-76F2EB784D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5A14E1-6BB4-E949-8A6A-2BE70DBA5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6D0606-3D02-AC4D-B76A-419C290D6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72485-4EA2-BD42-9894-9ECD3B66EB2F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20397-9205-A74B-A96B-8C77D437E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4591E0-CE48-D646-9B4C-2330D8C81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0A84-C6D8-AB4D-8421-620E16A67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99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6F7A65-1711-394A-9256-6395C0FE6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E3686F-952D-5046-B58B-1BEB72CF2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9DE5FA-29DF-2245-BD68-FB0019666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B97B6FE-F153-BF48-8456-C5D2BDA758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5E8C75B-D3E8-DF4D-84A1-088BE85C34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AB46355-FD67-4542-BBE3-647464843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72485-4EA2-BD42-9894-9ECD3B66EB2F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6FEDA0B-E017-0047-AA85-2C02D08D8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677F40-55EA-2842-8B7F-69C0E69D7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0A84-C6D8-AB4D-8421-620E16A67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856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3BED6D-092F-5843-82BD-326A4EA0C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2F2304E-E8D7-794A-A441-1B837176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72485-4EA2-BD42-9894-9ECD3B66EB2F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6CAE0F6-07C6-044C-A555-5E6B1CC56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40E6FD-B542-024C-87CF-F42B109F5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0A84-C6D8-AB4D-8421-620E16A67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64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2C9363C-B42D-B346-BBEB-E4EE0CCC6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72485-4EA2-BD42-9894-9ECD3B66EB2F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FCF4189-DCBD-5B44-B8A0-69F48989E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3F38F8A-CFF9-A84D-A848-485E60817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0A84-C6D8-AB4D-8421-620E16A67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81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04B6A-219B-7347-9DBC-1CD046293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E46BB6-5598-EB45-9DB6-8EC82F0F0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4D097A8-D3D8-384D-92C5-7973F96E14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1B42C6-5372-A843-890A-978165F3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72485-4EA2-BD42-9894-9ECD3B66EB2F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23FD3-BD4C-9D4A-8646-4D9633C0F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5F5196-67D8-BF4B-B2A8-044A2A154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0A84-C6D8-AB4D-8421-620E16A67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800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5625ED-CCF4-5C48-BA76-D1F2DCCDF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DD47317-0172-AB47-8285-0A19F4FC5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AAB032-4805-B24D-9925-7BAC8D6C8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9BFCAD-FA82-9649-8FB0-3B90169EE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72485-4EA2-BD42-9894-9ECD3B66EB2F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617E61-5B33-4441-9EAD-53E41E3B5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680ED6-769C-FB45-8C85-F843A58C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0A84-C6D8-AB4D-8421-620E16A67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977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DCBAA0-7489-BF43-BD7A-742FA0922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5B346C-588B-3242-BD44-33DD5AC27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47451E-259F-3A40-BCCC-523CAE400B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72485-4EA2-BD42-9894-9ECD3B66EB2F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81A219-1B7F-C14F-A57E-DB207DF55D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409D04-3BBB-4648-84C7-BA8C92A94E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D0A84-C6D8-AB4D-8421-620E16A67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01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4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DCD33D-14A8-D849-99FD-2D59EEA8A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E9D98E-7784-AD45-A48D-ADF9645AF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I0975 | Baby Blue Disney Winnie the Pooh Clouds Wallpaper">
            <a:extLst>
              <a:ext uri="{FF2B5EF4-FFF2-40B4-BE49-F238E27FC236}">
                <a16:creationId xmlns:a16="http://schemas.microsoft.com/office/drawing/2014/main" id="{0E57FE8D-DEE7-FC42-AD62-0AD2BA852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690D5FC-4A05-6C45-A2AC-30EC8A2067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" t="3555"/>
          <a:stretch/>
        </p:blipFill>
        <p:spPr bwMode="auto">
          <a:xfrm>
            <a:off x="1111949" y="681037"/>
            <a:ext cx="9968100" cy="560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OTABEK\Desktop\расм 2-синф\photo_2021-08-16_16-46-19.jpg">
            <a:extLst>
              <a:ext uri="{FF2B5EF4-FFF2-40B4-BE49-F238E27FC236}">
                <a16:creationId xmlns:a16="http://schemas.microsoft.com/office/drawing/2014/main" id="{B35023E4-768A-7D42-A024-6CF743876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1" b="98438" l="2198" r="97253">
                        <a14:foregroundMark x1="31664" y1="24878" x2="41209" y2="9766"/>
                        <a14:foregroundMark x1="14973" y1="51302" x2="16277" y2="49237"/>
                        <a14:foregroundMark x1="41209" y1="9766" x2="64423" y2="28776"/>
                        <a14:foregroundMark x1="64423" y1="28776" x2="77198" y2="48307"/>
                        <a14:foregroundMark x1="77198" y1="48307" x2="97253" y2="58203"/>
                        <a14:foregroundMark x1="82967" y1="61979" x2="51923" y2="56901"/>
                        <a14:foregroundMark x1="51923" y1="56901" x2="22527" y2="58854"/>
                        <a14:foregroundMark x1="22527" y1="58854" x2="9753" y2="70833"/>
                        <a14:foregroundMark x1="38187" y1="36198" x2="40385" y2="39323"/>
                        <a14:foregroundMark x1="52335" y1="38672" x2="50137" y2="43750"/>
                        <a14:foregroundMark x1="52335" y1="38021" x2="53159" y2="44922"/>
                        <a14:foregroundMark x1="52335" y1="38672" x2="57555" y2="44271"/>
                        <a14:foregroundMark x1="34478" y1="39323" x2="36676" y2="47526"/>
                        <a14:foregroundMark x1="38874" y1="39323" x2="41209" y2="46875"/>
                        <a14:foregroundMark x1="30632" y1="51302" x2="30632" y2="51302"/>
                        <a14:foregroundMark x1="31456" y1="49349" x2="31456" y2="49349"/>
                        <a14:foregroundMark x1="31456" y1="49349" x2="31456" y2="49349"/>
                        <a14:foregroundMark x1="39698" y1="4036" x2="35852" y2="2214"/>
                        <a14:foregroundMark x1="35852" y1="1563" x2="35852" y2="1563"/>
                        <a14:foregroundMark x1="37363" y1="2214" x2="37363" y2="2214"/>
                        <a14:foregroundMark x1="3709" y1="60026" x2="3709" y2="60026"/>
                        <a14:foregroundMark x1="3709" y1="60026" x2="2335" y2="67578"/>
                        <a14:foregroundMark x1="29945" y1="91536" x2="41896" y2="92188"/>
                        <a14:foregroundMark x1="41896" y1="93490" x2="24725" y2="98438"/>
                        <a14:foregroundMark x1="24725" y1="97266" x2="24725" y2="97266"/>
                        <a14:foregroundMark x1="41896" y1="88411" x2="41896" y2="88411"/>
                        <a14:foregroundMark x1="51648" y1="87109" x2="51648" y2="87109"/>
                        <a14:foregroundMark x1="49313" y1="87760" x2="53159" y2="93490"/>
                        <a14:foregroundMark x1="53159" y1="92188" x2="64286" y2="96615"/>
                        <a14:foregroundMark x1="30618" y1="29467" x2="35165" y2="24219"/>
                        <a14:foregroundMark x1="30040" y1="30134" x2="30495" y2="29609"/>
                        <a14:foregroundMark x1="33654" y1="4688" x2="33328" y2="6212"/>
                        <a14:foregroundMark x1="37363" y1="1563" x2="40385" y2="5990"/>
                        <a14:foregroundMark x1="40385" y1="5339" x2="40385" y2="5339"/>
                        <a14:foregroundMark x1="36676" y1="911" x2="74038" y2="44922"/>
                        <a14:foregroundMark x1="77747" y1="49349" x2="77747" y2="49349"/>
                        <a14:foregroundMark x1="74725" y1="46875" x2="64560" y2="26172"/>
                        <a14:foregroundMark x1="64560" y1="26172" x2="39698" y2="1563"/>
                        <a14:backgroundMark x1="33516" y1="6250" x2="28297" y2="29167"/>
                        <a14:backgroundMark x1="28297" y1="29167" x2="14835" y2="4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704" y="4359090"/>
            <a:ext cx="1911185" cy="226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C1A86CB-DA17-224F-94F1-9F6E57EA59C5}"/>
              </a:ext>
            </a:extLst>
          </p:cNvPr>
          <p:cNvSpPr/>
          <p:nvPr/>
        </p:nvSpPr>
        <p:spPr>
          <a:xfrm>
            <a:off x="9628254" y="5595090"/>
            <a:ext cx="23781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58-dars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лако 9">
            <a:extLst>
              <a:ext uri="{FF2B5EF4-FFF2-40B4-BE49-F238E27FC236}">
                <a16:creationId xmlns:a16="http://schemas.microsoft.com/office/drawing/2014/main" id="{C1058AB8-2013-384B-A910-F21FB9140DCE}"/>
              </a:ext>
            </a:extLst>
          </p:cNvPr>
          <p:cNvSpPr/>
          <p:nvPr/>
        </p:nvSpPr>
        <p:spPr>
          <a:xfrm>
            <a:off x="2804160" y="138748"/>
            <a:ext cx="6675120" cy="1325563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7030A0"/>
                </a:solidFill>
              </a:rPr>
              <a:t>“</a:t>
            </a:r>
            <a:r>
              <a:rPr lang="en-GB" sz="3600" b="1" dirty="0" err="1">
                <a:solidFill>
                  <a:srgbClr val="7030A0"/>
                </a:solidFill>
              </a:rPr>
              <a:t>Sayohatchi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qurbaqa</a:t>
            </a:r>
            <a:r>
              <a:rPr lang="en-GB" sz="3600" b="1" dirty="0">
                <a:solidFill>
                  <a:srgbClr val="7030A0"/>
                </a:solidFill>
              </a:rPr>
              <a:t>”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19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E08C26-28F4-8247-BBA0-AAA66C11E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C0DD7A-ABA7-DE45-9827-82CC4A54E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DI0975 | Baby Blue Disney Winnie the Pooh Clouds Wallpaper">
            <a:extLst>
              <a:ext uri="{FF2B5EF4-FFF2-40B4-BE49-F238E27FC236}">
                <a16:creationId xmlns:a16="http://schemas.microsoft.com/office/drawing/2014/main" id="{D682176F-FD31-674E-A5B6-E362C453C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8F8EA76-B044-C14A-A27F-1F189408A3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" t="2377" r="3994" b="1097"/>
          <a:stretch/>
        </p:blipFill>
        <p:spPr bwMode="auto">
          <a:xfrm>
            <a:off x="1420629" y="1738313"/>
            <a:ext cx="9350739" cy="452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лако 6">
            <a:extLst>
              <a:ext uri="{FF2B5EF4-FFF2-40B4-BE49-F238E27FC236}">
                <a16:creationId xmlns:a16="http://schemas.microsoft.com/office/drawing/2014/main" id="{6002631F-35B9-7642-857C-AB363D5C109C}"/>
              </a:ext>
            </a:extLst>
          </p:cNvPr>
          <p:cNvSpPr/>
          <p:nvPr/>
        </p:nvSpPr>
        <p:spPr>
          <a:xfrm>
            <a:off x="1432560" y="230188"/>
            <a:ext cx="9677400" cy="1325563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7030A0"/>
                </a:solidFill>
              </a:rPr>
              <a:t>“</a:t>
            </a:r>
            <a:r>
              <a:rPr lang="en-GB" sz="3600" b="1" dirty="0" err="1">
                <a:solidFill>
                  <a:srgbClr val="7030A0"/>
                </a:solidFill>
              </a:rPr>
              <a:t>Sayohatchi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qurbaqa</a:t>
            </a:r>
            <a:r>
              <a:rPr lang="en-GB" sz="3600" b="1" dirty="0">
                <a:solidFill>
                  <a:srgbClr val="7030A0"/>
                </a:solidFill>
              </a:rPr>
              <a:t>”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multfilmini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tomosha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qiling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83754A1-9E56-994B-A7EE-B553428096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8" t="32050" r="48239" b="31367"/>
          <a:stretch/>
        </p:blipFill>
        <p:spPr bwMode="auto">
          <a:xfrm>
            <a:off x="228473" y="115093"/>
            <a:ext cx="1707133" cy="182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106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830" y="25400"/>
            <a:ext cx="12232830" cy="68326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-203200"/>
            <a:ext cx="9690100" cy="17526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219200" y="10731500"/>
            <a:ext cx="10580522" cy="226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rgbClr val="5228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013" y="4437834"/>
            <a:ext cx="1819973" cy="1934868"/>
          </a:xfrm>
          <a:prstGeom prst="rect">
            <a:avLst/>
          </a:prstGeom>
        </p:spPr>
      </p:pic>
      <p:sp>
        <p:nvSpPr>
          <p:cNvPr id="10" name="Капля 9">
            <a:extLst>
              <a:ext uri="{FF2B5EF4-FFF2-40B4-BE49-F238E27FC236}">
                <a16:creationId xmlns:a16="http://schemas.microsoft.com/office/drawing/2014/main" id="{06CD79B3-A813-3945-8A70-A0C43E552575}"/>
              </a:ext>
            </a:extLst>
          </p:cNvPr>
          <p:cNvSpPr/>
          <p:nvPr/>
        </p:nvSpPr>
        <p:spPr>
          <a:xfrm rot="20345736">
            <a:off x="1867849" y="2853943"/>
            <a:ext cx="1993693" cy="1925877"/>
          </a:xfrm>
          <a:prstGeom prst="teardrop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Капля 12">
            <a:extLst>
              <a:ext uri="{FF2B5EF4-FFF2-40B4-BE49-F238E27FC236}">
                <a16:creationId xmlns:a16="http://schemas.microsoft.com/office/drawing/2014/main" id="{F65823DC-014D-5D43-9117-0FCC29F8492E}"/>
              </a:ext>
            </a:extLst>
          </p:cNvPr>
          <p:cNvSpPr/>
          <p:nvPr/>
        </p:nvSpPr>
        <p:spPr>
          <a:xfrm rot="20345736">
            <a:off x="4193335" y="3978668"/>
            <a:ext cx="1930706" cy="2022355"/>
          </a:xfrm>
          <a:prstGeom prst="teardrop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Капля 13">
            <a:extLst>
              <a:ext uri="{FF2B5EF4-FFF2-40B4-BE49-F238E27FC236}">
                <a16:creationId xmlns:a16="http://schemas.microsoft.com/office/drawing/2014/main" id="{1950EAAA-CE8F-6041-8B59-16707254C8FB}"/>
              </a:ext>
            </a:extLst>
          </p:cNvPr>
          <p:cNvSpPr/>
          <p:nvPr/>
        </p:nvSpPr>
        <p:spPr>
          <a:xfrm rot="17691199">
            <a:off x="7020756" y="4015404"/>
            <a:ext cx="1980722" cy="1915201"/>
          </a:xfrm>
          <a:prstGeom prst="teardrop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Капля 14">
            <a:extLst>
              <a:ext uri="{FF2B5EF4-FFF2-40B4-BE49-F238E27FC236}">
                <a16:creationId xmlns:a16="http://schemas.microsoft.com/office/drawing/2014/main" id="{0FFFC5AE-7919-7F46-A025-0B3150657E1C}"/>
              </a:ext>
            </a:extLst>
          </p:cNvPr>
          <p:cNvSpPr/>
          <p:nvPr/>
        </p:nvSpPr>
        <p:spPr>
          <a:xfrm rot="15937789">
            <a:off x="9147653" y="2384636"/>
            <a:ext cx="1888955" cy="1841145"/>
          </a:xfrm>
          <a:prstGeom prst="teardrop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ко 10">
            <a:extLst>
              <a:ext uri="{FF2B5EF4-FFF2-40B4-BE49-F238E27FC236}">
                <a16:creationId xmlns:a16="http://schemas.microsoft.com/office/drawing/2014/main" id="{6275C193-243E-5B4E-8943-BF74A963BE09}"/>
              </a:ext>
            </a:extLst>
          </p:cNvPr>
          <p:cNvSpPr/>
          <p:nvPr/>
        </p:nvSpPr>
        <p:spPr>
          <a:xfrm>
            <a:off x="3349408" y="129718"/>
            <a:ext cx="6054693" cy="251048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ctr">
              <a:buAutoNum type="arabicPeriod"/>
            </a:pPr>
            <a:r>
              <a:rPr lang="en-GB" sz="3200" b="1" dirty="0" err="1">
                <a:solidFill>
                  <a:srgbClr val="7030A0"/>
                </a:solidFill>
              </a:rPr>
              <a:t>Multfilmda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qaysi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fasl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tasvirlangan</a:t>
            </a:r>
            <a:r>
              <a:rPr lang="en-GB" sz="3200" b="1" dirty="0">
                <a:solidFill>
                  <a:srgbClr val="7030A0"/>
                </a:solidFill>
              </a:rPr>
              <a:t>?</a:t>
            </a:r>
          </a:p>
          <a:p>
            <a:pPr algn="ctr"/>
            <a:r>
              <a:rPr lang="en-GB" sz="3200" b="1" dirty="0" err="1">
                <a:solidFill>
                  <a:srgbClr val="7030A0"/>
                </a:solidFill>
              </a:rPr>
              <a:t>Buni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qanday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bildingiz</a:t>
            </a:r>
            <a:r>
              <a:rPr lang="en-GB" sz="3200" b="1" dirty="0">
                <a:solidFill>
                  <a:srgbClr val="7030A0"/>
                </a:solidFill>
              </a:rPr>
              <a:t>?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356E6A-DABD-4545-BF00-DC7637757FE5}"/>
              </a:ext>
            </a:extLst>
          </p:cNvPr>
          <p:cNvSpPr txBox="1"/>
          <p:nvPr/>
        </p:nvSpPr>
        <p:spPr>
          <a:xfrm>
            <a:off x="2164080" y="3276599"/>
            <a:ext cx="1493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C00000"/>
                </a:solidFill>
              </a:rPr>
              <a:t>bahor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AB582D-845F-3C44-A0E6-5C71E9843E50}"/>
              </a:ext>
            </a:extLst>
          </p:cNvPr>
          <p:cNvSpPr txBox="1"/>
          <p:nvPr/>
        </p:nvSpPr>
        <p:spPr>
          <a:xfrm>
            <a:off x="4724400" y="4571999"/>
            <a:ext cx="1493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C00000"/>
                </a:solidFill>
              </a:rPr>
              <a:t>yoz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CBCE25-DB23-C447-A299-A023D2FF806D}"/>
              </a:ext>
            </a:extLst>
          </p:cNvPr>
          <p:cNvSpPr txBox="1"/>
          <p:nvPr/>
        </p:nvSpPr>
        <p:spPr>
          <a:xfrm>
            <a:off x="7476228" y="4495799"/>
            <a:ext cx="1286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C00000"/>
                </a:solidFill>
              </a:rPr>
              <a:t>kuz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FF9796-70E3-B946-8AC0-382DA8D94EA2}"/>
              </a:ext>
            </a:extLst>
          </p:cNvPr>
          <p:cNvSpPr txBox="1"/>
          <p:nvPr/>
        </p:nvSpPr>
        <p:spPr>
          <a:xfrm>
            <a:off x="9585960" y="2956559"/>
            <a:ext cx="128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C00000"/>
                </a:solidFill>
              </a:rPr>
              <a:t>qish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81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0" y="0"/>
            <a:ext cx="12232830" cy="68326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-203200"/>
            <a:ext cx="9690100" cy="17526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219200" y="10731500"/>
            <a:ext cx="10580522" cy="226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rgbClr val="5228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лако 10">
            <a:extLst>
              <a:ext uri="{FF2B5EF4-FFF2-40B4-BE49-F238E27FC236}">
                <a16:creationId xmlns:a16="http://schemas.microsoft.com/office/drawing/2014/main" id="{6275C193-243E-5B4E-8943-BF74A963BE09}"/>
              </a:ext>
            </a:extLst>
          </p:cNvPr>
          <p:cNvSpPr/>
          <p:nvPr/>
        </p:nvSpPr>
        <p:spPr>
          <a:xfrm>
            <a:off x="3823545" y="466048"/>
            <a:ext cx="6054693" cy="1767751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7030A0"/>
                </a:solidFill>
              </a:rPr>
              <a:t>2. </a:t>
            </a:r>
            <a:r>
              <a:rPr lang="en-GB" sz="3200" b="1" dirty="0" err="1">
                <a:solidFill>
                  <a:srgbClr val="7030A0"/>
                </a:solidFill>
              </a:rPr>
              <a:t>Multfilmdagi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qahramonlarni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sanang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20" name="Picture 2" descr="Лягушка-путешественница | 1965 смотреть онлайн, скачать torrent бесплатно">
            <a:extLst>
              <a:ext uri="{FF2B5EF4-FFF2-40B4-BE49-F238E27FC236}">
                <a16:creationId xmlns:a16="http://schemas.microsoft.com/office/drawing/2014/main" id="{B20E4FB1-BD41-AD44-A86E-56249EB0E6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8" t="18136" r="20151" b="10988"/>
          <a:stretch/>
        </p:blipFill>
        <p:spPr bwMode="auto">
          <a:xfrm>
            <a:off x="2286000" y="2603834"/>
            <a:ext cx="3454400" cy="309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Сказка Лягушка-путешественница, Гаршин Всеволод - читать для детей онлайн">
            <a:extLst>
              <a:ext uri="{FF2B5EF4-FFF2-40B4-BE49-F238E27FC236}">
                <a16:creationId xmlns:a16="http://schemas.microsoft.com/office/drawing/2014/main" id="{10FEC91C-A437-4642-A0D2-2CBEB6AED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105" y="2603834"/>
            <a:ext cx="4682996" cy="309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51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830" y="25400"/>
            <a:ext cx="12232830" cy="68326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-203200"/>
            <a:ext cx="9690100" cy="17526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219200" y="10731500"/>
            <a:ext cx="10580522" cy="226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rgbClr val="5228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013" y="4437834"/>
            <a:ext cx="1819973" cy="1934868"/>
          </a:xfrm>
          <a:prstGeom prst="rect">
            <a:avLst/>
          </a:prstGeom>
        </p:spPr>
      </p:pic>
      <p:sp>
        <p:nvSpPr>
          <p:cNvPr id="11" name="Облако 10">
            <a:extLst>
              <a:ext uri="{FF2B5EF4-FFF2-40B4-BE49-F238E27FC236}">
                <a16:creationId xmlns:a16="http://schemas.microsoft.com/office/drawing/2014/main" id="{6275C193-243E-5B4E-8943-BF74A963BE09}"/>
              </a:ext>
            </a:extLst>
          </p:cNvPr>
          <p:cNvSpPr/>
          <p:nvPr/>
        </p:nvSpPr>
        <p:spPr>
          <a:xfrm>
            <a:off x="2864695" y="819569"/>
            <a:ext cx="6054693" cy="1966552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7030A0"/>
                </a:solidFill>
              </a:rPr>
              <a:t>4. </a:t>
            </a:r>
            <a:r>
              <a:rPr lang="en-GB" sz="3200" b="1" dirty="0" err="1">
                <a:solidFill>
                  <a:srgbClr val="7030A0"/>
                </a:solidFill>
              </a:rPr>
              <a:t>Qurbaqa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nima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uchun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janubga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borishni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xohladi</a:t>
            </a:r>
            <a:r>
              <a:rPr lang="en-GB" sz="3200" b="1" dirty="0">
                <a:solidFill>
                  <a:srgbClr val="7030A0"/>
                </a:solidFill>
              </a:rPr>
              <a:t>?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9D705337-F0FD-C046-92CD-034BEEC7F98C}"/>
              </a:ext>
            </a:extLst>
          </p:cNvPr>
          <p:cNvSpPr/>
          <p:nvPr/>
        </p:nvSpPr>
        <p:spPr>
          <a:xfrm>
            <a:off x="8348981" y="2138679"/>
            <a:ext cx="2865119" cy="136144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80B207F-C933-1947-9124-28A017D6608A}"/>
              </a:ext>
            </a:extLst>
          </p:cNvPr>
          <p:cNvSpPr/>
          <p:nvPr/>
        </p:nvSpPr>
        <p:spPr>
          <a:xfrm>
            <a:off x="3182198" y="4604083"/>
            <a:ext cx="2865119" cy="136144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7ABDD2CA-F8CC-D644-8DA9-D1715AF3AC45}"/>
              </a:ext>
            </a:extLst>
          </p:cNvPr>
          <p:cNvSpPr/>
          <p:nvPr/>
        </p:nvSpPr>
        <p:spPr>
          <a:xfrm>
            <a:off x="6240319" y="3517799"/>
            <a:ext cx="2679070" cy="136144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0F365015-5844-BB49-827C-A5E4C829F8EB}"/>
              </a:ext>
            </a:extLst>
          </p:cNvPr>
          <p:cNvSpPr/>
          <p:nvPr/>
        </p:nvSpPr>
        <p:spPr>
          <a:xfrm>
            <a:off x="2061361" y="2616769"/>
            <a:ext cx="2865119" cy="134172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356E6A-DABD-4545-BF00-DC7637757FE5}"/>
              </a:ext>
            </a:extLst>
          </p:cNvPr>
          <p:cNvSpPr txBox="1"/>
          <p:nvPr/>
        </p:nvSpPr>
        <p:spPr>
          <a:xfrm>
            <a:off x="2773678" y="2904067"/>
            <a:ext cx="173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C00000"/>
                </a:solidFill>
              </a:rPr>
              <a:t>botqoq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AB582D-845F-3C44-A0E6-5C71E9843E50}"/>
              </a:ext>
            </a:extLst>
          </p:cNvPr>
          <p:cNvSpPr txBox="1"/>
          <p:nvPr/>
        </p:nvSpPr>
        <p:spPr>
          <a:xfrm>
            <a:off x="3928534" y="4792132"/>
            <a:ext cx="1967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C00000"/>
                </a:solidFill>
              </a:rPr>
              <a:t>pashsha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CBCE25-DB23-C447-A299-A023D2FF806D}"/>
              </a:ext>
            </a:extLst>
          </p:cNvPr>
          <p:cNvSpPr txBox="1"/>
          <p:nvPr/>
        </p:nvSpPr>
        <p:spPr>
          <a:xfrm>
            <a:off x="6951298" y="3835400"/>
            <a:ext cx="1349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C00000"/>
                </a:solidFill>
              </a:rPr>
              <a:t>chivin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FF9796-70E3-B946-8AC0-382DA8D94EA2}"/>
              </a:ext>
            </a:extLst>
          </p:cNvPr>
          <p:cNvSpPr txBox="1"/>
          <p:nvPr/>
        </p:nvSpPr>
        <p:spPr>
          <a:xfrm>
            <a:off x="8619067" y="2499360"/>
            <a:ext cx="2595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C00000"/>
                </a:solidFill>
              </a:rPr>
              <a:t>chuvalchang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11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  <p:bldP spid="22" grpId="0" animBg="1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830" y="25400"/>
            <a:ext cx="12232830" cy="68326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-203200"/>
            <a:ext cx="9690100" cy="17526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219200" y="10731500"/>
            <a:ext cx="10580522" cy="226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rgbClr val="5228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013" y="4437834"/>
            <a:ext cx="1819973" cy="1934868"/>
          </a:xfrm>
          <a:prstGeom prst="rect">
            <a:avLst/>
          </a:prstGeom>
        </p:spPr>
      </p:pic>
      <p:sp>
        <p:nvSpPr>
          <p:cNvPr id="11" name="Облако 10">
            <a:extLst>
              <a:ext uri="{FF2B5EF4-FFF2-40B4-BE49-F238E27FC236}">
                <a16:creationId xmlns:a16="http://schemas.microsoft.com/office/drawing/2014/main" id="{6275C193-243E-5B4E-8943-BF74A963BE09}"/>
              </a:ext>
            </a:extLst>
          </p:cNvPr>
          <p:cNvSpPr/>
          <p:nvPr/>
        </p:nvSpPr>
        <p:spPr>
          <a:xfrm>
            <a:off x="2864695" y="270933"/>
            <a:ext cx="6054693" cy="2515188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7030A0"/>
                </a:solidFill>
              </a:rPr>
              <a:t>5. </a:t>
            </a:r>
            <a:r>
              <a:rPr lang="en-GB" sz="3200" b="1" dirty="0" err="1">
                <a:solidFill>
                  <a:srgbClr val="7030A0"/>
                </a:solidFill>
              </a:rPr>
              <a:t>O‘rdaklar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bilan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birga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uchish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uchun</a:t>
            </a:r>
            <a:r>
              <a:rPr lang="en-GB" sz="3200" b="1" dirty="0">
                <a:solidFill>
                  <a:srgbClr val="7030A0"/>
                </a:solidFill>
              </a:rPr>
              <a:t> u </a:t>
            </a:r>
            <a:r>
              <a:rPr lang="en-GB" sz="3200" b="1" dirty="0" err="1">
                <a:solidFill>
                  <a:srgbClr val="7030A0"/>
                </a:solidFill>
              </a:rPr>
              <a:t>qanday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usul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o‘ylab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topdi</a:t>
            </a:r>
            <a:r>
              <a:rPr lang="en-GB" sz="3200" b="1" dirty="0">
                <a:solidFill>
                  <a:srgbClr val="7030A0"/>
                </a:solidFill>
              </a:rPr>
              <a:t>?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21" name="Picture 6" descr="Лягушка-путешественница (1965) – смотреть онлайн – КиноПоиск">
            <a:extLst>
              <a:ext uri="{FF2B5EF4-FFF2-40B4-BE49-F238E27FC236}">
                <a16:creationId xmlns:a16="http://schemas.microsoft.com/office/drawing/2014/main" id="{E1FDDBF1-DE44-3447-AE2F-51DA5C52F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199" y="3031654"/>
            <a:ext cx="5467806" cy="307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1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456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45565" y="3052485"/>
            <a:ext cx="2925229" cy="292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679815" y="289758"/>
            <a:ext cx="6545437" cy="3273739"/>
          </a:xfrm>
          <a:prstGeom prst="cloudCallout">
            <a:avLst>
              <a:gd name="adj1" fmla="val 63424"/>
              <a:gd name="adj2" fmla="val 32232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Sayohatchi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qurbaqa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multfilmi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bilib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olganlaringizni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oila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a’zolaringizga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so‘zlab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bering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48602" y="984852"/>
            <a:ext cx="59570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91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3177</TotalTime>
  <Words>85</Words>
  <Application>Microsoft Macintosh PowerPoint</Application>
  <PresentationFormat>Широкоэкранный</PresentationFormat>
  <Paragraphs>55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4</cp:revision>
  <dcterms:created xsi:type="dcterms:W3CDTF">2021-09-27T06:17:01Z</dcterms:created>
  <dcterms:modified xsi:type="dcterms:W3CDTF">2021-10-25T04:36:56Z</dcterms:modified>
</cp:coreProperties>
</file>