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493" r:id="rId2"/>
    <p:sldId id="627" r:id="rId3"/>
    <p:sldId id="629" r:id="rId4"/>
    <p:sldId id="630" r:id="rId5"/>
    <p:sldId id="262" r:id="rId6"/>
    <p:sldId id="281" r:id="rId7"/>
    <p:sldId id="634" r:id="rId8"/>
    <p:sldId id="633" r:id="rId9"/>
    <p:sldId id="635" r:id="rId10"/>
    <p:sldId id="268" r:id="rId11"/>
    <p:sldId id="632" r:id="rId12"/>
    <p:sldId id="636" r:id="rId13"/>
    <p:sldId id="637" r:id="rId14"/>
    <p:sldId id="638" r:id="rId15"/>
    <p:sldId id="52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23"/>
    <p:restoredTop sz="91935"/>
  </p:normalViewPr>
  <p:slideViewPr>
    <p:cSldViewPr snapToGrid="0" snapToObjects="1">
      <p:cViewPr varScale="1">
        <p:scale>
          <a:sx n="87" d="100"/>
          <a:sy n="87" d="100"/>
        </p:scale>
        <p:origin x="20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2EC380-63DE-A742-B9AF-51E101C31E94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1365B6-A805-C84D-9D21-6C4F9DFE5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971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402DC-FD48-FB42-AC3F-7CE2CAD79B7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166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FABA60-5898-1641-9B5E-DAA761BCF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164208-560F-294B-8067-C500696CC5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FB88B-B28F-2149-A544-9B84A1DE8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2FA14-85A9-3945-85A3-B16ED53FBA0B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47C86D-6307-4748-A1D1-AF0E84BD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E42987-A535-D245-9C09-0FA288CDF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EA15C-A3F9-4440-82E6-1CD5C55FF5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96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7CD7F7-16D4-B446-BF39-1B80EBFE9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14B44D5-32F8-9148-83A1-14E4F1D645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6D3F31-4602-7C42-B072-43ACEA8F2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2FA14-85A9-3945-85A3-B16ED53FBA0B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FCC0DF-D7F9-A24A-8D38-0A13BCCA7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B20348-B064-3B43-A23D-6C3874AE4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EA15C-A3F9-4440-82E6-1CD5C55FF5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892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6889845-B237-1C42-B634-08C48EB80F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B0E836-A1C6-4245-BE85-BA3DD1067C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ABDAA7-2E80-254A-BECE-0CFF75C51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2FA14-85A9-3945-85A3-B16ED53FBA0B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904620-FF40-F64C-9D58-1970607FB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77C98B-49CE-534F-8EE1-B6D7C4C8E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EA15C-A3F9-4440-82E6-1CD5C55FF5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2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DBB87C-A478-2B4F-87BD-EA55F2BDD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20E0A1-C895-3046-BA7E-9B4B108B9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285DB7-E02C-724C-A782-85BA142F8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2FA14-85A9-3945-85A3-B16ED53FBA0B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C54413-98D1-8A4B-829A-B880514E1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975016-9A03-BD42-AEFB-5CBE84CFB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EA15C-A3F9-4440-82E6-1CD5C55FF5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56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68BBC5-D869-9846-809D-92C79E318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96CD58-5B40-8C41-B464-DDFE28E5F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C85815-5E31-F043-BA67-16F6CEB15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2FA14-85A9-3945-85A3-B16ED53FBA0B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0B5902-5964-824F-9165-598221589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011207-5F28-B34C-8307-6FF343E7C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EA15C-A3F9-4440-82E6-1CD5C55FF5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534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8F808-4C3B-9844-8DD1-B4F2EF7C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E1C420-10CC-1646-B3A3-4FA46AF1FF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D030D8-511C-984E-9618-CE0A6FA532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3BFBE4-11AD-8847-9A3F-D48C2B1EE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2FA14-85A9-3945-85A3-B16ED53FBA0B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D05168-1908-E84E-B613-0C368E92D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04C168-D167-964C-8E49-4D1A713C8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EA15C-A3F9-4440-82E6-1CD5C55FF5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699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6B8D1D-A4F4-9B41-84B8-64127A4AD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EFE740-50C2-0741-A1C1-DDCA1337C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065221-CA34-114F-9754-E7197BE4EF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C71766D-685E-DB40-A26E-2F980EEC05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545E1CA-ECC2-784F-A5F9-A87DE88EF1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207DD41-AE21-944E-9831-74F9B6317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2FA14-85A9-3945-85A3-B16ED53FBA0B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C2CF522-5F7D-9C4C-BDD7-7EBAACD93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56C7D61-6895-DF4F-8FCB-2CABF0EE2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EA15C-A3F9-4440-82E6-1CD5C55FF5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593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619E30-6B5D-DC4C-B435-00B41A721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0D6D490-9615-714C-B9D5-712350342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2FA14-85A9-3945-85A3-B16ED53FBA0B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DB2C469-ACBE-9743-9AC8-D16C58649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5B0FFA-7C3C-474C-8011-CD4AB81CF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EA15C-A3F9-4440-82E6-1CD5C55FF5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522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75E6586-3101-FA40-BD3A-91D058399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2FA14-85A9-3945-85A3-B16ED53FBA0B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6E24B3B-52E1-BC40-B20C-133EBF40C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718ED5-A15C-0F4C-B32F-F332BC2CA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EA15C-A3F9-4440-82E6-1CD5C55FF5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504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819DDB-CB30-8242-9F6A-38F5ED401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FF9AD7-9B63-1045-8894-3FFF75B03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43A738-218A-1648-BA7E-39C2582FF0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E35D39-909F-9A48-957F-EA3BDA30C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2FA14-85A9-3945-85A3-B16ED53FBA0B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1F5F38-4181-D848-8F13-E444E2811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E78556-DF66-AA40-B1DD-BF875D714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EA15C-A3F9-4440-82E6-1CD5C55FF5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902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EA52CA-6FDB-9C49-86C4-7C7D38F7C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0CEB74-F2C6-B34F-BD14-1FBCEC852F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7E0039-4044-7040-A590-F9D36A0B2F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B1E19E-3796-AE48-92F9-E8BA64735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2FA14-85A9-3945-85A3-B16ED53FBA0B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1FAFEC-0037-FA40-BD14-4D65B606D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6BFD78-1E35-0D4D-B64B-3BCF62549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EA15C-A3F9-4440-82E6-1CD5C55FF5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018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5E2D51-5200-0142-8CBC-29423265D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5BAADD-18C3-F34D-A16E-24DE975C37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814AE9-82EA-4045-A03A-056260473F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2FA14-85A9-3945-85A3-B16ED53FBA0B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034B99-2131-4D49-986C-8FC6E94188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A0E4FE-AA00-5C44-BE80-09D6FD889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EA15C-A3F9-4440-82E6-1CD5C55FF5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44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fon\FONLAR\фон\electronic-spin-wallpapers_8305_1024x7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6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307" y="0"/>
            <a:ext cx="9626750" cy="710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1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837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24100" y="330200"/>
            <a:ext cx="9220200" cy="1270000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059B9A-2E34-4DC7-ADB6-BA1EF838C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6984" y1="49683" x2="46984" y2="50794"/>
                        <a14:foregroundMark x1="44127" y1="51429" x2="48571" y2="55714"/>
                        <a14:foregroundMark x1="49206" y1="55714" x2="55238" y2="52540"/>
                        <a14:foregroundMark x1="56349" y1="51429" x2="56349" y2="51429"/>
                        <a14:foregroundMark x1="50794" y1="50317" x2="50317" y2="52540"/>
                        <a14:foregroundMark x1="31429" y1="83968" x2="33651" y2="82857"/>
                        <a14:foregroundMark x1="40794" y1="82857" x2="41429" y2="84444"/>
                        <a14:foregroundMark x1="35873" y1="87302" x2="33175" y2="84444"/>
                        <a14:foregroundMark x1="32063" y1="83333" x2="26984" y2="82857"/>
                        <a14:foregroundMark x1="26032" y1="82857" x2="26032" y2="82857"/>
                        <a14:foregroundMark x1="24921" y1="82857" x2="9365" y2="86667"/>
                        <a14:foregroundMark x1="8889" y1="85556" x2="8889" y2="85556"/>
                        <a14:foregroundMark x1="7778" y1="85079" x2="7778" y2="85079"/>
                        <a14:foregroundMark x1="6667" y1="85079" x2="3810" y2="85079"/>
                        <a14:foregroundMark x1="3810" y1="85079" x2="3810" y2="85079"/>
                        <a14:foregroundMark x1="2698" y1="85079" x2="2698" y2="85079"/>
                        <a14:foregroundMark x1="3333" y1="86190" x2="4444" y2="88889"/>
                        <a14:foregroundMark x1="4444" y1="88889" x2="5556" y2="90635"/>
                        <a14:foregroundMark x1="5556" y1="90635" x2="5556" y2="90635"/>
                        <a14:foregroundMark x1="5556" y1="91746" x2="5556" y2="91746"/>
                        <a14:foregroundMark x1="5556" y1="92857" x2="5556" y2="92857"/>
                        <a14:foregroundMark x1="4921" y1="95556" x2="4921" y2="95556"/>
                        <a14:foregroundMark x1="4921" y1="96032" x2="4921" y2="98889"/>
                        <a14:foregroundMark x1="4921" y1="98889" x2="4921" y2="98889"/>
                        <a14:foregroundMark x1="4921" y1="98254" x2="4444" y2="95556"/>
                        <a14:foregroundMark x1="3810" y1="94921" x2="3810" y2="94921"/>
                        <a14:foregroundMark x1="2222" y1="91746" x2="2222" y2="91746"/>
                        <a14:foregroundMark x1="1587" y1="90000" x2="1587" y2="90000"/>
                        <a14:foregroundMark x1="1587" y1="88889" x2="1587" y2="88889"/>
                        <a14:foregroundMark x1="1587" y1="87778" x2="1587" y2="87778"/>
                        <a14:foregroundMark x1="8889" y1="87778" x2="11587" y2="86667"/>
                        <a14:foregroundMark x1="12222" y1="86190" x2="12222" y2="86190"/>
                        <a14:foregroundMark x1="12698" y1="86667" x2="14286" y2="87778"/>
                        <a14:foregroundMark x1="16508" y1="86190" x2="18254" y2="87778"/>
                        <a14:foregroundMark x1="18254" y1="87778" x2="16508" y2="92222"/>
                        <a14:foregroundMark x1="15397" y1="92857" x2="11587" y2="97778"/>
                        <a14:foregroundMark x1="11111" y1="96032" x2="11111" y2="96032"/>
                        <a14:foregroundMark x1="10476" y1="96032" x2="21587" y2="97143"/>
                        <a14:foregroundMark x1="23810" y1="94921" x2="23810" y2="94921"/>
                        <a14:foregroundMark x1="26032" y1="92857" x2="26032" y2="92857"/>
                        <a14:foregroundMark x1="20952" y1="92222" x2="20952" y2="92222"/>
                        <a14:foregroundMark x1="20476" y1="90000" x2="30952" y2="91746"/>
                        <a14:foregroundMark x1="31429" y1="89524" x2="31429" y2="89524"/>
                        <a14:foregroundMark x1="29841" y1="87778" x2="29841" y2="87778"/>
                        <a14:foregroundMark x1="28730" y1="85556" x2="31429" y2="87302"/>
                        <a14:foregroundMark x1="34286" y1="86190" x2="32063" y2="93968"/>
                        <a14:foregroundMark x1="31429" y1="92857" x2="31429" y2="92857"/>
                        <a14:foregroundMark x1="32540" y1="93333" x2="38730" y2="94444"/>
                        <a14:foregroundMark x1="41429" y1="92857" x2="41429" y2="92857"/>
                        <a14:foregroundMark x1="41905" y1="92222" x2="41905" y2="93968"/>
                        <a14:foregroundMark x1="41429" y1="92857" x2="40794" y2="94921"/>
                        <a14:foregroundMark x1="43016" y1="95556" x2="46349" y2="96032"/>
                        <a14:foregroundMark x1="48095" y1="93968" x2="50794" y2="95556"/>
                        <a14:foregroundMark x1="50794" y1="94921" x2="54603" y2="92857"/>
                        <a14:foregroundMark x1="59048" y1="92222" x2="63016" y2="94444"/>
                        <a14:foregroundMark x1="64603" y1="92222" x2="69524" y2="93333"/>
                        <a14:foregroundMark x1="70635" y1="91746" x2="72381" y2="94444"/>
                        <a14:foregroundMark x1="72381" y1="93333" x2="66825" y2="92222"/>
                        <a14:foregroundMark x1="63492" y1="90000" x2="60794" y2="91746"/>
                        <a14:foregroundMark x1="60159" y1="90000" x2="60159" y2="90000"/>
                        <a14:foregroundMark x1="60159" y1="91111" x2="59048" y2="93968"/>
                        <a14:foregroundMark x1="59048" y1="93968" x2="59048" y2="93968"/>
                        <a14:foregroundMark x1="58571" y1="93968" x2="60159" y2="94921"/>
                        <a14:foregroundMark x1="62381" y1="94444" x2="72381" y2="94921"/>
                        <a14:foregroundMark x1="75714" y1="93968" x2="82222" y2="95556"/>
                        <a14:foregroundMark x1="86190" y1="96032" x2="87778" y2="98254"/>
                        <a14:foregroundMark x1="88413" y1="96667" x2="89524" y2="94444"/>
                        <a14:foregroundMark x1="90000" y1="92857" x2="90000" y2="92857"/>
                        <a14:foregroundMark x1="85556" y1="87302" x2="85556" y2="87302"/>
                        <a14:foregroundMark x1="83333" y1="86667" x2="80159" y2="86667"/>
                        <a14:foregroundMark x1="79048" y1="85556" x2="79048" y2="85556"/>
                        <a14:foregroundMark x1="77937" y1="83968" x2="77937" y2="83968"/>
                        <a14:foregroundMark x1="76825" y1="83968" x2="75079" y2="82857"/>
                        <a14:foregroundMark x1="73968" y1="81111" x2="73968" y2="81111"/>
                        <a14:foregroundMark x1="72857" y1="80635" x2="72857" y2="80635"/>
                        <a14:foregroundMark x1="72381" y1="80635" x2="69048" y2="83333"/>
                        <a14:foregroundMark x1="68413" y1="83333" x2="68413" y2="83333"/>
                        <a14:foregroundMark x1="67937" y1="82857" x2="67937" y2="82857"/>
                        <a14:foregroundMark x1="70159" y1="85079" x2="80159" y2="90000"/>
                        <a14:foregroundMark x1="83333" y1="88889" x2="84444" y2="90635"/>
                        <a14:foregroundMark x1="82222" y1="89524" x2="80159" y2="89524"/>
                        <a14:foregroundMark x1="79524" y1="87778" x2="91746" y2="92222"/>
                        <a14:foregroundMark x1="91746" y1="91746" x2="93333" y2="91746"/>
                        <a14:foregroundMark x1="97778" y1="87778" x2="97778" y2="87778"/>
                        <a14:foregroundMark x1="98254" y1="86190" x2="98254" y2="86190"/>
                        <a14:foregroundMark x1="95556" y1="82222" x2="90000" y2="83968"/>
                        <a14:foregroundMark x1="89524" y1="81746" x2="86667" y2="79524"/>
                        <a14:foregroundMark x1="86667" y1="78413" x2="90000" y2="82857"/>
                        <a14:foregroundMark x1="90635" y1="82222" x2="97778" y2="92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073" y="4324979"/>
            <a:ext cx="2072437" cy="2072437"/>
          </a:xfrm>
          <a:prstGeom prst="rect">
            <a:avLst/>
          </a:prstGeom>
        </p:spPr>
      </p:pic>
      <p:sp>
        <p:nvSpPr>
          <p:cNvPr id="9" name="Солнце 8">
            <a:extLst>
              <a:ext uri="{FF2B5EF4-FFF2-40B4-BE49-F238E27FC236}">
                <a16:creationId xmlns:a16="http://schemas.microsoft.com/office/drawing/2014/main" id="{48D02EEB-465C-D64B-9228-BB6F30DCA92F}"/>
              </a:ext>
            </a:extLst>
          </p:cNvPr>
          <p:cNvSpPr/>
          <p:nvPr/>
        </p:nvSpPr>
        <p:spPr>
          <a:xfrm>
            <a:off x="4217914" y="2002554"/>
            <a:ext cx="3493610" cy="3358644"/>
          </a:xfrm>
          <a:prstGeom prst="su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Волна 9">
            <a:extLst>
              <a:ext uri="{FF2B5EF4-FFF2-40B4-BE49-F238E27FC236}">
                <a16:creationId xmlns:a16="http://schemas.microsoft.com/office/drawing/2014/main" id="{41AAA58A-273F-7044-AC8C-B23B7B838F3F}"/>
              </a:ext>
            </a:extLst>
          </p:cNvPr>
          <p:cNvSpPr/>
          <p:nvPr/>
        </p:nvSpPr>
        <p:spPr>
          <a:xfrm>
            <a:off x="2049691" y="3322055"/>
            <a:ext cx="1995053" cy="9144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Волна 11">
            <a:extLst>
              <a:ext uri="{FF2B5EF4-FFF2-40B4-BE49-F238E27FC236}">
                <a16:creationId xmlns:a16="http://schemas.microsoft.com/office/drawing/2014/main" id="{EE313FF1-9EB3-4E43-9C0C-1EE906F5ACBD}"/>
              </a:ext>
            </a:extLst>
          </p:cNvPr>
          <p:cNvSpPr/>
          <p:nvPr/>
        </p:nvSpPr>
        <p:spPr>
          <a:xfrm>
            <a:off x="5028407" y="5211893"/>
            <a:ext cx="1870363" cy="9144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Волна 12">
            <a:extLst>
              <a:ext uri="{FF2B5EF4-FFF2-40B4-BE49-F238E27FC236}">
                <a16:creationId xmlns:a16="http://schemas.microsoft.com/office/drawing/2014/main" id="{25600353-FD6C-B545-B66A-E0E2F6EC07EF}"/>
              </a:ext>
            </a:extLst>
          </p:cNvPr>
          <p:cNvSpPr/>
          <p:nvPr/>
        </p:nvSpPr>
        <p:spPr>
          <a:xfrm>
            <a:off x="4737462" y="1118543"/>
            <a:ext cx="2147453" cy="9144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Волна 13">
            <a:extLst>
              <a:ext uri="{FF2B5EF4-FFF2-40B4-BE49-F238E27FC236}">
                <a16:creationId xmlns:a16="http://schemas.microsoft.com/office/drawing/2014/main" id="{1A5DFB93-B121-9147-B163-08B412576058}"/>
              </a:ext>
            </a:extLst>
          </p:cNvPr>
          <p:cNvSpPr/>
          <p:nvPr/>
        </p:nvSpPr>
        <p:spPr>
          <a:xfrm>
            <a:off x="7924003" y="3224676"/>
            <a:ext cx="1953489" cy="9144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F6F6BBC-E3D1-F647-A068-52F81102D87B}"/>
              </a:ext>
            </a:extLst>
          </p:cNvPr>
          <p:cNvSpPr/>
          <p:nvPr/>
        </p:nvSpPr>
        <p:spPr>
          <a:xfrm>
            <a:off x="8134379" y="3370329"/>
            <a:ext cx="1532736" cy="7070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sharq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85E6F5F-137E-1242-87DD-C7B0E89DAAAA}"/>
              </a:ext>
            </a:extLst>
          </p:cNvPr>
          <p:cNvSpPr/>
          <p:nvPr/>
        </p:nvSpPr>
        <p:spPr>
          <a:xfrm>
            <a:off x="2093813" y="3370329"/>
            <a:ext cx="1724381" cy="7070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g‘arb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F2F242B-C1B8-D941-A3E5-EC1FA3F0523E}"/>
              </a:ext>
            </a:extLst>
          </p:cNvPr>
          <p:cNvSpPr/>
          <p:nvPr/>
        </p:nvSpPr>
        <p:spPr>
          <a:xfrm>
            <a:off x="5013722" y="1201113"/>
            <a:ext cx="1532736" cy="7070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shimol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886FED7-B16C-0245-A25A-84521610667D}"/>
              </a:ext>
            </a:extLst>
          </p:cNvPr>
          <p:cNvSpPr/>
          <p:nvPr/>
        </p:nvSpPr>
        <p:spPr>
          <a:xfrm>
            <a:off x="5209665" y="5340208"/>
            <a:ext cx="1532736" cy="7070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janub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23CDFC-119A-B44F-8C09-9D4A42FCCDFA}"/>
              </a:ext>
            </a:extLst>
          </p:cNvPr>
          <p:cNvSpPr txBox="1"/>
          <p:nvPr/>
        </p:nvSpPr>
        <p:spPr>
          <a:xfrm flipH="1">
            <a:off x="5381132" y="2769231"/>
            <a:ext cx="15327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Kun-chiqar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tomon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93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E63C64-4DAF-C34C-A356-7A23CAE8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DE4286-3225-8943-9097-B027B8642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fon\Fotoshoplar\8888.jpg">
            <a:extLst>
              <a:ext uri="{FF2B5EF4-FFF2-40B4-BE49-F238E27FC236}">
                <a16:creationId xmlns:a16="http://schemas.microsoft.com/office/drawing/2014/main" id="{74E6A9AF-7E3A-0641-AD45-7CB0BDF1B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32"/>
            <a:ext cx="12192000" cy="688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A6373776-BA07-0A44-99D6-34DE8101F8A2}"/>
              </a:ext>
            </a:extLst>
          </p:cNvPr>
          <p:cNvSpPr/>
          <p:nvPr/>
        </p:nvSpPr>
        <p:spPr>
          <a:xfrm>
            <a:off x="302339" y="464865"/>
            <a:ext cx="11587322" cy="6195859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" name="Picture 2" descr="D:\ВИДЕО ДАРС 2 БОСКИЧ\фон 4 синф\Гулихоним\ф15.jpg">
            <a:extLst>
              <a:ext uri="{FF2B5EF4-FFF2-40B4-BE49-F238E27FC236}">
                <a16:creationId xmlns:a16="http://schemas.microsoft.com/office/drawing/2014/main" id="{733C3FBC-0422-1C44-858A-24E65738A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09" y="596363"/>
            <a:ext cx="5770374" cy="53191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060FC9-AA44-E94B-980C-4884B5515DB2}"/>
              </a:ext>
            </a:extLst>
          </p:cNvPr>
          <p:cNvSpPr txBox="1"/>
          <p:nvPr/>
        </p:nvSpPr>
        <p:spPr>
          <a:xfrm>
            <a:off x="1332854" y="3549112"/>
            <a:ext cx="34716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err="1">
                <a:solidFill>
                  <a:srgbClr val="0070C0"/>
                </a:solidFill>
              </a:rPr>
              <a:t>Qaysi</a:t>
            </a:r>
            <a:r>
              <a:rPr lang="en-GB" sz="4400" b="1" dirty="0">
                <a:solidFill>
                  <a:srgbClr val="0070C0"/>
                </a:solidFill>
              </a:rPr>
              <a:t> </a:t>
            </a:r>
            <a:r>
              <a:rPr lang="en-GB" sz="4400" b="1" dirty="0" err="1">
                <a:solidFill>
                  <a:srgbClr val="0070C0"/>
                </a:solidFill>
              </a:rPr>
              <a:t>tomon</a:t>
            </a:r>
            <a:r>
              <a:rPr lang="en-GB" sz="4400" b="1" dirty="0">
                <a:solidFill>
                  <a:srgbClr val="0070C0"/>
                </a:solidFill>
              </a:rPr>
              <a:t> </a:t>
            </a:r>
            <a:r>
              <a:rPr lang="en-GB" sz="4400" b="1" dirty="0" err="1">
                <a:solidFill>
                  <a:srgbClr val="0070C0"/>
                </a:solidFill>
              </a:rPr>
              <a:t>sovuqroq</a:t>
            </a:r>
            <a:r>
              <a:rPr lang="en-GB" sz="4400" b="1" dirty="0">
                <a:solidFill>
                  <a:srgbClr val="0070C0"/>
                </a:solidFill>
              </a:rPr>
              <a:t>?</a:t>
            </a:r>
            <a:endParaRPr lang="ru-RU" sz="4400" b="1" dirty="0">
              <a:solidFill>
                <a:srgbClr val="0070C0"/>
              </a:solidFill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557ABAAF-BD2B-4A46-8E7A-7017EC8EE769}"/>
              </a:ext>
            </a:extLst>
          </p:cNvPr>
          <p:cNvSpPr/>
          <p:nvPr/>
        </p:nvSpPr>
        <p:spPr>
          <a:xfrm>
            <a:off x="9083314" y="2362423"/>
            <a:ext cx="2691685" cy="189657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sharq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F5198330-9B2A-FB44-A907-1AA7F7F1768D}"/>
              </a:ext>
            </a:extLst>
          </p:cNvPr>
          <p:cNvSpPr/>
          <p:nvPr/>
        </p:nvSpPr>
        <p:spPr>
          <a:xfrm>
            <a:off x="7142970" y="590819"/>
            <a:ext cx="2691685" cy="189657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shimol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C371393B-69A1-AF4B-A883-40268E70952A}"/>
              </a:ext>
            </a:extLst>
          </p:cNvPr>
          <p:cNvSpPr/>
          <p:nvPr/>
        </p:nvSpPr>
        <p:spPr>
          <a:xfrm>
            <a:off x="5542181" y="2544057"/>
            <a:ext cx="2691685" cy="18965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g‘arb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1A8D25DB-51D0-FA40-B173-2E1A9BF0B0D6}"/>
              </a:ext>
            </a:extLst>
          </p:cNvPr>
          <p:cNvSpPr/>
          <p:nvPr/>
        </p:nvSpPr>
        <p:spPr>
          <a:xfrm>
            <a:off x="7471205" y="4339466"/>
            <a:ext cx="2582213" cy="189657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janub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60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E63C64-4DAF-C34C-A356-7A23CAE8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DE4286-3225-8943-9097-B027B8642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fon\Fotoshoplar\8888.jpg">
            <a:extLst>
              <a:ext uri="{FF2B5EF4-FFF2-40B4-BE49-F238E27FC236}">
                <a16:creationId xmlns:a16="http://schemas.microsoft.com/office/drawing/2014/main" id="{74E6A9AF-7E3A-0641-AD45-7CB0BDF1B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32"/>
            <a:ext cx="12192000" cy="688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A6373776-BA07-0A44-99D6-34DE8101F8A2}"/>
              </a:ext>
            </a:extLst>
          </p:cNvPr>
          <p:cNvSpPr/>
          <p:nvPr/>
        </p:nvSpPr>
        <p:spPr>
          <a:xfrm>
            <a:off x="302339" y="464865"/>
            <a:ext cx="11587322" cy="6195859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" name="Picture 2" descr="D:\ВИДЕО ДАРС 2 БОСКИЧ\фон 4 синф\Гулихоним\ф15.jpg">
            <a:extLst>
              <a:ext uri="{FF2B5EF4-FFF2-40B4-BE49-F238E27FC236}">
                <a16:creationId xmlns:a16="http://schemas.microsoft.com/office/drawing/2014/main" id="{733C3FBC-0422-1C44-858A-24E65738A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09" y="596363"/>
            <a:ext cx="5770374" cy="53191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060FC9-AA44-E94B-980C-4884B5515DB2}"/>
              </a:ext>
            </a:extLst>
          </p:cNvPr>
          <p:cNvSpPr txBox="1"/>
          <p:nvPr/>
        </p:nvSpPr>
        <p:spPr>
          <a:xfrm>
            <a:off x="1332854" y="3549112"/>
            <a:ext cx="34716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err="1">
                <a:solidFill>
                  <a:srgbClr val="0070C0"/>
                </a:solidFill>
              </a:rPr>
              <a:t>Qaysi</a:t>
            </a:r>
            <a:r>
              <a:rPr lang="en-GB" sz="4400" b="1" dirty="0">
                <a:solidFill>
                  <a:srgbClr val="0070C0"/>
                </a:solidFill>
              </a:rPr>
              <a:t> </a:t>
            </a:r>
            <a:r>
              <a:rPr lang="en-GB" sz="4400" b="1" dirty="0" err="1">
                <a:solidFill>
                  <a:srgbClr val="0070C0"/>
                </a:solidFill>
              </a:rPr>
              <a:t>tomon</a:t>
            </a:r>
            <a:r>
              <a:rPr lang="en-GB" sz="4400" b="1" dirty="0">
                <a:solidFill>
                  <a:srgbClr val="0070C0"/>
                </a:solidFill>
              </a:rPr>
              <a:t> </a:t>
            </a:r>
            <a:r>
              <a:rPr lang="en-GB" sz="4400" b="1" dirty="0" err="1">
                <a:solidFill>
                  <a:srgbClr val="0070C0"/>
                </a:solidFill>
              </a:rPr>
              <a:t>issiqroq</a:t>
            </a:r>
            <a:r>
              <a:rPr lang="en-GB" sz="4400" b="1" dirty="0">
                <a:solidFill>
                  <a:srgbClr val="0070C0"/>
                </a:solidFill>
              </a:rPr>
              <a:t>?</a:t>
            </a:r>
            <a:endParaRPr lang="ru-RU" sz="4400" b="1" dirty="0">
              <a:solidFill>
                <a:srgbClr val="0070C0"/>
              </a:solidFill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3E6E691A-9C54-F046-8241-528E92635899}"/>
              </a:ext>
            </a:extLst>
          </p:cNvPr>
          <p:cNvSpPr/>
          <p:nvPr/>
        </p:nvSpPr>
        <p:spPr>
          <a:xfrm>
            <a:off x="9083314" y="2362423"/>
            <a:ext cx="2691685" cy="189657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sharq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5D7F8616-A28E-F840-A85D-87534DD2C4B3}"/>
              </a:ext>
            </a:extLst>
          </p:cNvPr>
          <p:cNvSpPr/>
          <p:nvPr/>
        </p:nvSpPr>
        <p:spPr>
          <a:xfrm>
            <a:off x="7142970" y="590819"/>
            <a:ext cx="2691685" cy="189657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shimol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CBBF2E35-7162-5C4F-AB11-19B74B0CD599}"/>
              </a:ext>
            </a:extLst>
          </p:cNvPr>
          <p:cNvSpPr/>
          <p:nvPr/>
        </p:nvSpPr>
        <p:spPr>
          <a:xfrm>
            <a:off x="5542181" y="2544057"/>
            <a:ext cx="2691685" cy="18965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g‘arb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0817A04D-6511-9445-9169-4FCA44DFECBC}"/>
              </a:ext>
            </a:extLst>
          </p:cNvPr>
          <p:cNvSpPr/>
          <p:nvPr/>
        </p:nvSpPr>
        <p:spPr>
          <a:xfrm>
            <a:off x="7471205" y="4339466"/>
            <a:ext cx="2582213" cy="189657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janub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4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E63C64-4DAF-C34C-A356-7A23CAE8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DE4286-3225-8943-9097-B027B8642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fon\Fotoshoplar\8888.jpg">
            <a:extLst>
              <a:ext uri="{FF2B5EF4-FFF2-40B4-BE49-F238E27FC236}">
                <a16:creationId xmlns:a16="http://schemas.microsoft.com/office/drawing/2014/main" id="{74E6A9AF-7E3A-0641-AD45-7CB0BDF1B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32"/>
            <a:ext cx="12192000" cy="688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A6373776-BA07-0A44-99D6-34DE8101F8A2}"/>
              </a:ext>
            </a:extLst>
          </p:cNvPr>
          <p:cNvSpPr/>
          <p:nvPr/>
        </p:nvSpPr>
        <p:spPr>
          <a:xfrm>
            <a:off x="302339" y="110909"/>
            <a:ext cx="11587322" cy="6510399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A34BED7-14FB-D849-A964-7FFAC56BEE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4" t="28386" r="11427" b="9688"/>
          <a:stretch/>
        </p:blipFill>
        <p:spPr bwMode="auto">
          <a:xfrm>
            <a:off x="137984" y="80602"/>
            <a:ext cx="2084400" cy="16062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A384F398-B136-AB40-983F-D3C409B43404}"/>
              </a:ext>
            </a:extLst>
          </p:cNvPr>
          <p:cNvSpPr/>
          <p:nvPr/>
        </p:nvSpPr>
        <p:spPr>
          <a:xfrm>
            <a:off x="2663751" y="221702"/>
            <a:ext cx="7565130" cy="83440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8E4717-E1A6-3F4D-81ED-7113245B3155}"/>
              </a:ext>
            </a:extLst>
          </p:cNvPr>
          <p:cNvSpPr txBox="1"/>
          <p:nvPr/>
        </p:nvSpPr>
        <p:spPr>
          <a:xfrm>
            <a:off x="2663752" y="236692"/>
            <a:ext cx="7742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Daftardagi</a:t>
            </a:r>
            <a:r>
              <a:rPr lang="en-GB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mashqni</a:t>
            </a:r>
            <a:r>
              <a:rPr lang="en-GB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bajaring</a:t>
            </a:r>
            <a:r>
              <a:rPr lang="en-GB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4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72F10CD4-853B-8448-AB38-FBEA667E1CA9}"/>
              </a:ext>
            </a:extLst>
          </p:cNvPr>
          <p:cNvSpPr/>
          <p:nvPr/>
        </p:nvSpPr>
        <p:spPr>
          <a:xfrm>
            <a:off x="1289329" y="1270547"/>
            <a:ext cx="2330301" cy="1089954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sharq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2AE326A6-FE2C-7E49-9F51-B132FBAB0E16}"/>
              </a:ext>
            </a:extLst>
          </p:cNvPr>
          <p:cNvSpPr/>
          <p:nvPr/>
        </p:nvSpPr>
        <p:spPr>
          <a:xfrm>
            <a:off x="1076744" y="3920419"/>
            <a:ext cx="2542886" cy="104105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shimol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684E2222-C0F4-2C4B-B734-7C2DF0812363}"/>
              </a:ext>
            </a:extLst>
          </p:cNvPr>
          <p:cNvSpPr/>
          <p:nvPr/>
        </p:nvSpPr>
        <p:spPr>
          <a:xfrm>
            <a:off x="1161410" y="2576395"/>
            <a:ext cx="2434801" cy="11421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g‘arb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4BEB87B1-94AA-3F4A-BF6B-986753169DCA}"/>
              </a:ext>
            </a:extLst>
          </p:cNvPr>
          <p:cNvSpPr/>
          <p:nvPr/>
        </p:nvSpPr>
        <p:spPr>
          <a:xfrm>
            <a:off x="1143606" y="5147188"/>
            <a:ext cx="2344660" cy="105498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janub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F15A3034-A352-844B-AFF0-667267C928BF}"/>
              </a:ext>
            </a:extLst>
          </p:cNvPr>
          <p:cNvSpPr/>
          <p:nvPr/>
        </p:nvSpPr>
        <p:spPr>
          <a:xfrm>
            <a:off x="5198533" y="1686901"/>
            <a:ext cx="5832057" cy="70788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</a:rPr>
              <a:t>Quyosh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</a:rPr>
              <a:t>botadi</a:t>
            </a:r>
            <a:endParaRPr lang="ru-RU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2D853C71-5923-E540-9A63-EA96FBCA5427}"/>
              </a:ext>
            </a:extLst>
          </p:cNvPr>
          <p:cNvSpPr/>
          <p:nvPr/>
        </p:nvSpPr>
        <p:spPr>
          <a:xfrm>
            <a:off x="5317067" y="2821428"/>
            <a:ext cx="5832057" cy="7078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</a:rPr>
              <a:t>Quyosh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</a:rPr>
              <a:t>chiqadi</a:t>
            </a:r>
            <a:endParaRPr lang="ru-RU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FED6322F-7F31-DF4C-AF63-A1E929A7CD29}"/>
              </a:ext>
            </a:extLst>
          </p:cNvPr>
          <p:cNvSpPr/>
          <p:nvPr/>
        </p:nvSpPr>
        <p:spPr>
          <a:xfrm>
            <a:off x="5232396" y="4091430"/>
            <a:ext cx="5832057" cy="7078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</a:rPr>
              <a:t>Sharqqa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</a:rPr>
              <a:t>qarab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</a:rPr>
              <a:t>tursak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</a:rPr>
              <a:t>o‘ngda</a:t>
            </a:r>
            <a:endParaRPr lang="ru-RU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12FB016C-1087-864F-8B75-A3DC197FB191}"/>
              </a:ext>
            </a:extLst>
          </p:cNvPr>
          <p:cNvSpPr/>
          <p:nvPr/>
        </p:nvSpPr>
        <p:spPr>
          <a:xfrm>
            <a:off x="5215463" y="5429163"/>
            <a:ext cx="5832057" cy="70788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</a:rPr>
              <a:t>Sharqqa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</a:rPr>
              <a:t>qarab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</a:rPr>
              <a:t>tursak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</a:rPr>
              <a:t>chapda</a:t>
            </a:r>
            <a:endParaRPr lang="ru-RU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3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E63C64-4DAF-C34C-A356-7A23CAE8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DE4286-3225-8943-9097-B027B8642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fon\Fotoshoplar\8888.jpg">
            <a:extLst>
              <a:ext uri="{FF2B5EF4-FFF2-40B4-BE49-F238E27FC236}">
                <a16:creationId xmlns:a16="http://schemas.microsoft.com/office/drawing/2014/main" id="{74E6A9AF-7E3A-0641-AD45-7CB0BDF1B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32"/>
            <a:ext cx="12192000" cy="688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A6373776-BA07-0A44-99D6-34DE8101F8A2}"/>
              </a:ext>
            </a:extLst>
          </p:cNvPr>
          <p:cNvSpPr/>
          <p:nvPr/>
        </p:nvSpPr>
        <p:spPr>
          <a:xfrm>
            <a:off x="302339" y="398754"/>
            <a:ext cx="11587322" cy="6265517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FDA271B3-AB4F-8D4A-8DBD-F4695ED1A9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1" t="27712" r="56135" b="41326"/>
          <a:stretch/>
        </p:blipFill>
        <p:spPr bwMode="auto">
          <a:xfrm>
            <a:off x="535861" y="366498"/>
            <a:ext cx="2011975" cy="1827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CB9E8147-B559-3A45-8881-1A08AB196448}"/>
              </a:ext>
            </a:extLst>
          </p:cNvPr>
          <p:cNvSpPr/>
          <p:nvPr/>
        </p:nvSpPr>
        <p:spPr>
          <a:xfrm>
            <a:off x="3533614" y="555524"/>
            <a:ext cx="6989735" cy="70788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</a:rPr>
              <a:t>Qiziqarli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</a:rPr>
              <a:t>topshiriqni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</a:rPr>
              <a:t>bajaring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A143AB-2FF9-2A46-A478-6570F853C9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6984" y1="49683" x2="46984" y2="50794"/>
                        <a14:foregroundMark x1="44127" y1="51429" x2="48571" y2="55714"/>
                        <a14:foregroundMark x1="49206" y1="55714" x2="55238" y2="52540"/>
                        <a14:foregroundMark x1="56349" y1="51429" x2="56349" y2="51429"/>
                        <a14:foregroundMark x1="50794" y1="50317" x2="50317" y2="52540"/>
                        <a14:foregroundMark x1="31429" y1="83968" x2="33651" y2="82857"/>
                        <a14:foregroundMark x1="40794" y1="82857" x2="41429" y2="84444"/>
                        <a14:foregroundMark x1="35873" y1="87302" x2="33175" y2="84444"/>
                        <a14:foregroundMark x1="32063" y1="83333" x2="26984" y2="82857"/>
                        <a14:foregroundMark x1="26032" y1="82857" x2="26032" y2="82857"/>
                        <a14:foregroundMark x1="24921" y1="82857" x2="9365" y2="86667"/>
                        <a14:foregroundMark x1="8889" y1="85556" x2="8889" y2="85556"/>
                        <a14:foregroundMark x1="7778" y1="85079" x2="7778" y2="85079"/>
                        <a14:foregroundMark x1="6667" y1="85079" x2="3810" y2="85079"/>
                        <a14:foregroundMark x1="3810" y1="85079" x2="3810" y2="85079"/>
                        <a14:foregroundMark x1="2698" y1="85079" x2="2698" y2="85079"/>
                        <a14:foregroundMark x1="3333" y1="86190" x2="4444" y2="88889"/>
                        <a14:foregroundMark x1="4444" y1="88889" x2="5556" y2="90635"/>
                        <a14:foregroundMark x1="5556" y1="90635" x2="5556" y2="90635"/>
                        <a14:foregroundMark x1="5556" y1="91746" x2="5556" y2="91746"/>
                        <a14:foregroundMark x1="5556" y1="92857" x2="5556" y2="92857"/>
                        <a14:foregroundMark x1="4921" y1="95556" x2="4921" y2="95556"/>
                        <a14:foregroundMark x1="4921" y1="96032" x2="4921" y2="98889"/>
                        <a14:foregroundMark x1="4921" y1="98889" x2="4921" y2="98889"/>
                        <a14:foregroundMark x1="4921" y1="98254" x2="4444" y2="95556"/>
                        <a14:foregroundMark x1="3810" y1="94921" x2="3810" y2="94921"/>
                        <a14:foregroundMark x1="2222" y1="91746" x2="2222" y2="91746"/>
                        <a14:foregroundMark x1="1587" y1="90000" x2="1587" y2="90000"/>
                        <a14:foregroundMark x1="1587" y1="88889" x2="1587" y2="88889"/>
                        <a14:foregroundMark x1="1587" y1="87778" x2="1587" y2="87778"/>
                        <a14:foregroundMark x1="8889" y1="87778" x2="11587" y2="86667"/>
                        <a14:foregroundMark x1="12222" y1="86190" x2="12222" y2="86190"/>
                        <a14:foregroundMark x1="12698" y1="86667" x2="14286" y2="87778"/>
                        <a14:foregroundMark x1="16508" y1="86190" x2="18254" y2="87778"/>
                        <a14:foregroundMark x1="18254" y1="87778" x2="16508" y2="92222"/>
                        <a14:foregroundMark x1="15397" y1="92857" x2="11587" y2="97778"/>
                        <a14:foregroundMark x1="11111" y1="96032" x2="11111" y2="96032"/>
                        <a14:foregroundMark x1="10476" y1="96032" x2="21587" y2="97143"/>
                        <a14:foregroundMark x1="23810" y1="94921" x2="23810" y2="94921"/>
                        <a14:foregroundMark x1="26032" y1="92857" x2="26032" y2="92857"/>
                        <a14:foregroundMark x1="20952" y1="92222" x2="20952" y2="92222"/>
                        <a14:foregroundMark x1="20476" y1="90000" x2="30952" y2="91746"/>
                        <a14:foregroundMark x1="31429" y1="89524" x2="31429" y2="89524"/>
                        <a14:foregroundMark x1="29841" y1="87778" x2="29841" y2="87778"/>
                        <a14:foregroundMark x1="28730" y1="85556" x2="31429" y2="87302"/>
                        <a14:foregroundMark x1="34286" y1="86190" x2="32063" y2="93968"/>
                        <a14:foregroundMark x1="31429" y1="92857" x2="31429" y2="92857"/>
                        <a14:foregroundMark x1="32540" y1="93333" x2="38730" y2="94444"/>
                        <a14:foregroundMark x1="41429" y1="92857" x2="41429" y2="92857"/>
                        <a14:foregroundMark x1="41905" y1="92222" x2="41905" y2="93968"/>
                        <a14:foregroundMark x1="41429" y1="92857" x2="40794" y2="94921"/>
                        <a14:foregroundMark x1="43016" y1="95556" x2="46349" y2="96032"/>
                        <a14:foregroundMark x1="48095" y1="93968" x2="50794" y2="95556"/>
                        <a14:foregroundMark x1="50794" y1="94921" x2="54603" y2="92857"/>
                        <a14:foregroundMark x1="59048" y1="92222" x2="63016" y2="94444"/>
                        <a14:foregroundMark x1="64603" y1="92222" x2="69524" y2="93333"/>
                        <a14:foregroundMark x1="70635" y1="91746" x2="72381" y2="94444"/>
                        <a14:foregroundMark x1="72381" y1="93333" x2="66825" y2="92222"/>
                        <a14:foregroundMark x1="63492" y1="90000" x2="60794" y2="91746"/>
                        <a14:foregroundMark x1="60159" y1="90000" x2="60159" y2="90000"/>
                        <a14:foregroundMark x1="60159" y1="91111" x2="59048" y2="93968"/>
                        <a14:foregroundMark x1="59048" y1="93968" x2="59048" y2="93968"/>
                        <a14:foregroundMark x1="58571" y1="93968" x2="60159" y2="94921"/>
                        <a14:foregroundMark x1="62381" y1="94444" x2="72381" y2="94921"/>
                        <a14:foregroundMark x1="75714" y1="93968" x2="82222" y2="95556"/>
                        <a14:foregroundMark x1="86190" y1="96032" x2="87778" y2="98254"/>
                        <a14:foregroundMark x1="88413" y1="96667" x2="89524" y2="94444"/>
                        <a14:foregroundMark x1="90000" y1="92857" x2="90000" y2="92857"/>
                        <a14:foregroundMark x1="85556" y1="87302" x2="85556" y2="87302"/>
                        <a14:foregroundMark x1="83333" y1="86667" x2="80159" y2="86667"/>
                        <a14:foregroundMark x1="79048" y1="85556" x2="79048" y2="85556"/>
                        <a14:foregroundMark x1="77937" y1="83968" x2="77937" y2="83968"/>
                        <a14:foregroundMark x1="76825" y1="83968" x2="75079" y2="82857"/>
                        <a14:foregroundMark x1="73968" y1="81111" x2="73968" y2="81111"/>
                        <a14:foregroundMark x1="72857" y1="80635" x2="72857" y2="80635"/>
                        <a14:foregroundMark x1="72381" y1="80635" x2="69048" y2="83333"/>
                        <a14:foregroundMark x1="68413" y1="83333" x2="68413" y2="83333"/>
                        <a14:foregroundMark x1="67937" y1="82857" x2="67937" y2="82857"/>
                        <a14:foregroundMark x1="70159" y1="85079" x2="80159" y2="90000"/>
                        <a14:foregroundMark x1="83333" y1="88889" x2="84444" y2="90635"/>
                        <a14:foregroundMark x1="82222" y1="89524" x2="80159" y2="89524"/>
                        <a14:foregroundMark x1="79524" y1="87778" x2="91746" y2="92222"/>
                        <a14:foregroundMark x1="91746" y1="91746" x2="93333" y2="91746"/>
                        <a14:foregroundMark x1="97778" y1="87778" x2="97778" y2="87778"/>
                        <a14:foregroundMark x1="98254" y1="86190" x2="98254" y2="86190"/>
                        <a14:foregroundMark x1="95556" y1="82222" x2="90000" y2="83968"/>
                        <a14:foregroundMark x1="89524" y1="81746" x2="86667" y2="79524"/>
                        <a14:foregroundMark x1="86667" y1="78413" x2="90000" y2="82857"/>
                        <a14:foregroundMark x1="90635" y1="82222" x2="97778" y2="92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86491" y="4207206"/>
            <a:ext cx="2558657" cy="2265464"/>
          </a:xfrm>
          <a:prstGeom prst="rect">
            <a:avLst/>
          </a:prstGeom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67E3B04B-1D21-774A-AFB9-459040246C33}"/>
              </a:ext>
            </a:extLst>
          </p:cNvPr>
          <p:cNvSpPr/>
          <p:nvPr/>
        </p:nvSpPr>
        <p:spPr>
          <a:xfrm>
            <a:off x="1673818" y="1722945"/>
            <a:ext cx="6276812" cy="445401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chemeClr val="accent5">
                    <a:lumMod val="50000"/>
                  </a:schemeClr>
                </a:solidFill>
              </a:rPr>
              <a:t>O‘qituvchingiz</a:t>
            </a:r>
            <a:r>
              <a:rPr lang="en-GB" sz="4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4000" b="1" dirty="0" err="1">
                <a:solidFill>
                  <a:schemeClr val="accent5">
                    <a:lumMod val="50000"/>
                  </a:schemeClr>
                </a:solidFill>
              </a:rPr>
              <a:t>yordamida</a:t>
            </a:r>
            <a:r>
              <a:rPr lang="en-GB" sz="4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4000" b="1" dirty="0" err="1">
                <a:solidFill>
                  <a:schemeClr val="accent5">
                    <a:lumMod val="50000"/>
                  </a:schemeClr>
                </a:solidFill>
              </a:rPr>
              <a:t>o‘tirganjoyingizda</a:t>
            </a:r>
            <a:r>
              <a:rPr lang="en-GB" sz="4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4000" b="1" dirty="0" err="1">
                <a:solidFill>
                  <a:schemeClr val="accent5">
                    <a:lumMod val="50000"/>
                  </a:schemeClr>
                </a:solidFill>
              </a:rPr>
              <a:t>qaysi</a:t>
            </a:r>
            <a:r>
              <a:rPr lang="en-GB" sz="4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4000" b="1" dirty="0" err="1">
                <a:solidFill>
                  <a:schemeClr val="accent5">
                    <a:lumMod val="50000"/>
                  </a:schemeClr>
                </a:solidFill>
              </a:rPr>
              <a:t>tomon</a:t>
            </a:r>
            <a:r>
              <a:rPr lang="en-GB" sz="4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4000" b="1" dirty="0" err="1">
                <a:solidFill>
                  <a:schemeClr val="accent5">
                    <a:lumMod val="50000"/>
                  </a:schemeClr>
                </a:solidFill>
              </a:rPr>
              <a:t>sharq</a:t>
            </a:r>
            <a:r>
              <a:rPr lang="en-GB" sz="4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GB" sz="4000" b="1" dirty="0" err="1">
                <a:solidFill>
                  <a:schemeClr val="accent5">
                    <a:lumMod val="50000"/>
                  </a:schemeClr>
                </a:solidFill>
              </a:rPr>
              <a:t>qaysi</a:t>
            </a:r>
            <a:r>
              <a:rPr lang="en-GB" sz="4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4000" b="1" dirty="0" err="1">
                <a:solidFill>
                  <a:schemeClr val="accent5">
                    <a:lumMod val="50000"/>
                  </a:schemeClr>
                </a:solidFill>
              </a:rPr>
              <a:t>tomon</a:t>
            </a:r>
            <a:r>
              <a:rPr lang="en-GB" sz="4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4000" b="1" dirty="0" err="1">
                <a:solidFill>
                  <a:schemeClr val="accent5">
                    <a:lumMod val="50000"/>
                  </a:schemeClr>
                </a:solidFill>
              </a:rPr>
              <a:t>g‘arbligini</a:t>
            </a:r>
            <a:r>
              <a:rPr lang="en-GB" sz="4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4000" b="1" dirty="0" err="1">
                <a:solidFill>
                  <a:schemeClr val="accent5">
                    <a:lumMod val="50000"/>
                  </a:schemeClr>
                </a:solidFill>
              </a:rPr>
              <a:t>aniqlang</a:t>
            </a:r>
            <a:r>
              <a:rPr lang="en-GB" sz="40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algn="ctr"/>
            <a:r>
              <a:rPr lang="en-GB" sz="4000" b="1" dirty="0" err="1">
                <a:solidFill>
                  <a:schemeClr val="accent5">
                    <a:lumMod val="50000"/>
                  </a:schemeClr>
                </a:solidFill>
              </a:rPr>
              <a:t>Endi</a:t>
            </a:r>
            <a:r>
              <a:rPr lang="en-GB" sz="4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4000" b="1" dirty="0" err="1">
                <a:solidFill>
                  <a:schemeClr val="accent5">
                    <a:lumMod val="50000"/>
                  </a:schemeClr>
                </a:solidFill>
              </a:rPr>
              <a:t>qaysi</a:t>
            </a:r>
            <a:r>
              <a:rPr lang="en-GB" sz="4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4000" b="1" dirty="0" err="1">
                <a:solidFill>
                  <a:schemeClr val="accent5">
                    <a:lumMod val="50000"/>
                  </a:schemeClr>
                </a:solidFill>
              </a:rPr>
              <a:t>tomon</a:t>
            </a:r>
            <a:r>
              <a:rPr lang="en-GB" sz="4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4000" b="1" dirty="0" err="1">
                <a:solidFill>
                  <a:schemeClr val="accent5">
                    <a:lumMod val="50000"/>
                  </a:schemeClr>
                </a:solidFill>
              </a:rPr>
              <a:t>shimol</a:t>
            </a:r>
            <a:r>
              <a:rPr lang="en-GB" sz="4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GB" sz="4000" b="1" dirty="0" err="1">
                <a:solidFill>
                  <a:schemeClr val="accent5">
                    <a:lumMod val="50000"/>
                  </a:schemeClr>
                </a:solidFill>
              </a:rPr>
              <a:t>qaysi</a:t>
            </a:r>
            <a:r>
              <a:rPr lang="en-GB" sz="4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4000" b="1" dirty="0" err="1">
                <a:solidFill>
                  <a:schemeClr val="accent5">
                    <a:lumMod val="50000"/>
                  </a:schemeClr>
                </a:solidFill>
              </a:rPr>
              <a:t>tomon</a:t>
            </a:r>
            <a:r>
              <a:rPr lang="en-GB" sz="4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4000" b="1" dirty="0" err="1">
                <a:solidFill>
                  <a:schemeClr val="accent5">
                    <a:lumMod val="50000"/>
                  </a:schemeClr>
                </a:solidFill>
              </a:rPr>
              <a:t>janubligini</a:t>
            </a:r>
            <a:r>
              <a:rPr lang="en-GB" sz="4000" b="1" dirty="0">
                <a:solidFill>
                  <a:schemeClr val="accent5">
                    <a:lumMod val="50000"/>
                  </a:schemeClr>
                </a:solidFill>
              </a:rPr>
              <a:t> toping.</a:t>
            </a:r>
            <a:endParaRPr lang="ru-RU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D84B970-92BC-8441-BCA4-DC9E654BDE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764" y="1462543"/>
            <a:ext cx="3388316" cy="264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1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18299" y="245621"/>
            <a:ext cx="11335409" cy="6322620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4" name="Picture 4" descr="ชุดเครื่องแบบของนักเรียนชั้นประถมศึกษา การ์ตูนผู้หญิง, ตัวการ์ตูน,  สวมเครื่องแบบ, สวมเครื่องแบบของโรงเรียนภาพ PNG และ PSD สำหรับดาวน์โหลดฟรี |  โปสเตอร์ภาพ, เด็ก, การเรียนรู้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0" t="2384" r="26148" b="3027"/>
          <a:stretch/>
        </p:blipFill>
        <p:spPr bwMode="auto">
          <a:xfrm>
            <a:off x="7663544" y="587233"/>
            <a:ext cx="3589532" cy="57409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Школа колокольчик: Колокольчик с ручкой &amp;quot;Здравствуй школа&amp;quot; (1935796) -  Купить по цене от 160.72 руб. - wow-cool.r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18486">
            <a:off x="945565" y="3052485"/>
            <a:ext cx="2925229" cy="292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679815" y="289758"/>
            <a:ext cx="6545437" cy="3273739"/>
          </a:xfrm>
          <a:prstGeom prst="cloudCallout">
            <a:avLst>
              <a:gd name="adj1" fmla="val 63424"/>
              <a:gd name="adj2" fmla="val 32232"/>
            </a:avLst>
          </a:prstGeom>
          <a:ln w="28575">
            <a:solidFill>
              <a:srgbClr val="FF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Dunyoning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to‘rt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tomoni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haqida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bilib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olganlaringizni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oila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a’zolaringizga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so‘zlab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bering</a:t>
            </a:r>
            <a:endParaRPr lang="ru-RU" sz="3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448602" y="984852"/>
            <a:ext cx="595702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32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60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9A77DD-7D69-5C41-9BE3-C3C5302DC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013561-DD2E-BE40-9835-86478A7FCE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Голубое небо фон (62 фото)">
            <a:extLst>
              <a:ext uri="{FF2B5EF4-FFF2-40B4-BE49-F238E27FC236}">
                <a16:creationId xmlns:a16="http://schemas.microsoft.com/office/drawing/2014/main" id="{924C4C72-AB4E-884C-BCCF-00CC399B2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Гуси летят » Красивые анимированные картинки">
            <a:extLst>
              <a:ext uri="{FF2B5EF4-FFF2-40B4-BE49-F238E27FC236}">
                <a16:creationId xmlns:a16="http://schemas.microsoft.com/office/drawing/2014/main" id="{C4C508F0-6F86-BF40-8222-05899EB21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886" y="949246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Гуси летят » Красивые анимированные картинки">
            <a:extLst>
              <a:ext uri="{FF2B5EF4-FFF2-40B4-BE49-F238E27FC236}">
                <a16:creationId xmlns:a16="http://schemas.microsoft.com/office/drawing/2014/main" id="{1D944473-18FA-9040-9265-65F95B6C0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5"/>
            <a:ext cx="5524749" cy="414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E683DE2B-5DD0-9D46-B551-4F912A61755C}"/>
              </a:ext>
            </a:extLst>
          </p:cNvPr>
          <p:cNvSpPr/>
          <p:nvPr/>
        </p:nvSpPr>
        <p:spPr>
          <a:xfrm>
            <a:off x="937260" y="189450"/>
            <a:ext cx="10017252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BD0F5E-FB8A-8F44-B354-7AC17EBD69C9}"/>
              </a:ext>
            </a:extLst>
          </p:cNvPr>
          <p:cNvSpPr txBox="1"/>
          <p:nvPr/>
        </p:nvSpPr>
        <p:spPr>
          <a:xfrm>
            <a:off x="638332" y="261930"/>
            <a:ext cx="10517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3-BO‘LIM.  </a:t>
            </a:r>
            <a:r>
              <a:rPr lang="en-GB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SAYOHATCHI QUSHLAR</a:t>
            </a:r>
            <a:endParaRPr lang="ru-RU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Анимационная картинка, анимашка - Аист летит">
            <a:extLst>
              <a:ext uri="{FF2B5EF4-FFF2-40B4-BE49-F238E27FC236}">
                <a16:creationId xmlns:a16="http://schemas.microsoft.com/office/drawing/2014/main" id="{DFC38471-A605-DA48-90BF-4EA6F597C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94480" y="735012"/>
            <a:ext cx="4123267" cy="367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OTABEK\Desktop\расм 2-синф\photo_2021-08-16_16-46-19.jpg">
            <a:extLst>
              <a:ext uri="{FF2B5EF4-FFF2-40B4-BE49-F238E27FC236}">
                <a16:creationId xmlns:a16="http://schemas.microsoft.com/office/drawing/2014/main" id="{71A05D3E-FD1A-B74E-A1C0-B7AE32AB6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1" b="98438" l="2198" r="97253">
                        <a14:foregroundMark x1="31664" y1="24878" x2="41209" y2="9766"/>
                        <a14:foregroundMark x1="14973" y1="51302" x2="16277" y2="49237"/>
                        <a14:foregroundMark x1="41209" y1="9766" x2="64423" y2="28776"/>
                        <a14:foregroundMark x1="64423" y1="28776" x2="77198" y2="48307"/>
                        <a14:foregroundMark x1="77198" y1="48307" x2="97253" y2="58203"/>
                        <a14:foregroundMark x1="82967" y1="61979" x2="51923" y2="56901"/>
                        <a14:foregroundMark x1="51923" y1="56901" x2="22527" y2="58854"/>
                        <a14:foregroundMark x1="22527" y1="58854" x2="9753" y2="70833"/>
                        <a14:foregroundMark x1="38187" y1="36198" x2="40385" y2="39323"/>
                        <a14:foregroundMark x1="52335" y1="38672" x2="50137" y2="43750"/>
                        <a14:foregroundMark x1="52335" y1="38021" x2="53159" y2="44922"/>
                        <a14:foregroundMark x1="52335" y1="38672" x2="57555" y2="44271"/>
                        <a14:foregroundMark x1="34478" y1="39323" x2="36676" y2="47526"/>
                        <a14:foregroundMark x1="38874" y1="39323" x2="41209" y2="46875"/>
                        <a14:foregroundMark x1="30632" y1="51302" x2="30632" y2="51302"/>
                        <a14:foregroundMark x1="31456" y1="49349" x2="31456" y2="49349"/>
                        <a14:foregroundMark x1="31456" y1="49349" x2="31456" y2="49349"/>
                        <a14:foregroundMark x1="39698" y1="4036" x2="35852" y2="2214"/>
                        <a14:foregroundMark x1="35852" y1="1563" x2="35852" y2="1563"/>
                        <a14:foregroundMark x1="37363" y1="2214" x2="37363" y2="2214"/>
                        <a14:foregroundMark x1="3709" y1="60026" x2="3709" y2="60026"/>
                        <a14:foregroundMark x1="3709" y1="60026" x2="2335" y2="67578"/>
                        <a14:foregroundMark x1="29945" y1="91536" x2="41896" y2="92188"/>
                        <a14:foregroundMark x1="41896" y1="93490" x2="24725" y2="98438"/>
                        <a14:foregroundMark x1="24725" y1="97266" x2="24725" y2="97266"/>
                        <a14:foregroundMark x1="41896" y1="88411" x2="41896" y2="88411"/>
                        <a14:foregroundMark x1="51648" y1="87109" x2="51648" y2="87109"/>
                        <a14:foregroundMark x1="49313" y1="87760" x2="53159" y2="93490"/>
                        <a14:foregroundMark x1="53159" y1="92188" x2="64286" y2="96615"/>
                        <a14:foregroundMark x1="30618" y1="29467" x2="35165" y2="24219"/>
                        <a14:foregroundMark x1="30040" y1="30134" x2="30495" y2="29609"/>
                        <a14:foregroundMark x1="33654" y1="4688" x2="33328" y2="6212"/>
                        <a14:foregroundMark x1="37363" y1="1563" x2="40385" y2="5990"/>
                        <a14:foregroundMark x1="40385" y1="5339" x2="40385" y2="5339"/>
                        <a14:foregroundMark x1="36676" y1="911" x2="74038" y2="44922"/>
                        <a14:foregroundMark x1="77747" y1="49349" x2="77747" y2="49349"/>
                        <a14:foregroundMark x1="74725" y1="46875" x2="64560" y2="26172"/>
                        <a14:foregroundMark x1="64560" y1="26172" x2="39698" y2="1563"/>
                        <a14:backgroundMark x1="33516" y1="6250" x2="28297" y2="29167"/>
                        <a14:backgroundMark x1="28297" y1="29167" x2="14835" y2="4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704" y="4359090"/>
            <a:ext cx="1911185" cy="226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B94D017-FCB5-6440-9419-495769532FA0}"/>
              </a:ext>
            </a:extLst>
          </p:cNvPr>
          <p:cNvSpPr/>
          <p:nvPr/>
        </p:nvSpPr>
        <p:spPr>
          <a:xfrm>
            <a:off x="9628254" y="5595090"/>
            <a:ext cx="237816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57-dars</a:t>
            </a:r>
            <a:endParaRPr lang="en-US" sz="4000" b="1" i="1" dirty="0">
              <a:ln w="9525">
                <a:solidFill>
                  <a:schemeClr val="bg1"/>
                </a:solidFill>
                <a:prstDash val="solid"/>
              </a:ln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303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DCD33D-14A8-D849-99FD-2D59EEA8A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E9D98E-7784-AD45-A48D-ADF9645AF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I0975 | Baby Blue Disney Winnie the Pooh Clouds Wallpaper">
            <a:extLst>
              <a:ext uri="{FF2B5EF4-FFF2-40B4-BE49-F238E27FC236}">
                <a16:creationId xmlns:a16="http://schemas.microsoft.com/office/drawing/2014/main" id="{0E57FE8D-DEE7-FC42-AD62-0AD2BA852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690D5FC-4A05-6C45-A2AC-30EC8A2067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" t="3555"/>
          <a:stretch/>
        </p:blipFill>
        <p:spPr bwMode="auto">
          <a:xfrm>
            <a:off x="1111950" y="1096856"/>
            <a:ext cx="9968100" cy="560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DB6B1EF-3442-F548-9496-A4D05F037B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8" t="32050" r="48239" b="31367"/>
          <a:stretch/>
        </p:blipFill>
        <p:spPr bwMode="auto">
          <a:xfrm>
            <a:off x="-15367" y="-14183"/>
            <a:ext cx="1707133" cy="182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CEEB987E-328A-4348-899A-14573619406E}"/>
              </a:ext>
            </a:extLst>
          </p:cNvPr>
          <p:cNvSpPr/>
          <p:nvPr/>
        </p:nvSpPr>
        <p:spPr>
          <a:xfrm>
            <a:off x="2514660" y="168272"/>
            <a:ext cx="7340538" cy="914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800" b="1" dirty="0" err="1">
                <a:solidFill>
                  <a:srgbClr val="0070C0"/>
                </a:solidFill>
              </a:rPr>
              <a:t>Audiomatnni</a:t>
            </a:r>
            <a:r>
              <a:rPr lang="en-GB" sz="4800" b="1" dirty="0">
                <a:solidFill>
                  <a:srgbClr val="0070C0"/>
                </a:solidFill>
              </a:rPr>
              <a:t> </a:t>
            </a:r>
            <a:r>
              <a:rPr lang="en-GB" sz="4800" b="1" dirty="0" err="1">
                <a:solidFill>
                  <a:srgbClr val="0070C0"/>
                </a:solidFill>
              </a:rPr>
              <a:t>tinglang</a:t>
            </a:r>
            <a:r>
              <a:rPr lang="en-GB" sz="4800" b="1" dirty="0">
                <a:solidFill>
                  <a:srgbClr val="0070C0"/>
                </a:solidFill>
              </a:rPr>
              <a:t>.</a:t>
            </a:r>
            <a:endParaRPr lang="ru-RU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608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E63C64-4DAF-C34C-A356-7A23CAE8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DE4286-3225-8943-9097-B027B8642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fon\Fotoshoplar\8888.jpg">
            <a:extLst>
              <a:ext uri="{FF2B5EF4-FFF2-40B4-BE49-F238E27FC236}">
                <a16:creationId xmlns:a16="http://schemas.microsoft.com/office/drawing/2014/main" id="{74E6A9AF-7E3A-0641-AD45-7CB0BDF1B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32"/>
            <a:ext cx="12192000" cy="688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A6373776-BA07-0A44-99D6-34DE8101F8A2}"/>
              </a:ext>
            </a:extLst>
          </p:cNvPr>
          <p:cNvSpPr/>
          <p:nvPr/>
        </p:nvSpPr>
        <p:spPr>
          <a:xfrm>
            <a:off x="302339" y="365125"/>
            <a:ext cx="11587322" cy="6195859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9D9DC9C2-4A34-7C4B-89EB-2F458488DAA8}"/>
              </a:ext>
            </a:extLst>
          </p:cNvPr>
          <p:cNvSpPr/>
          <p:nvPr/>
        </p:nvSpPr>
        <p:spPr>
          <a:xfrm>
            <a:off x="6150870" y="526499"/>
            <a:ext cx="5301603" cy="83440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BB1C3A-C4AD-1C4E-A278-E80390552C77}"/>
              </a:ext>
            </a:extLst>
          </p:cNvPr>
          <p:cNvSpPr txBox="1"/>
          <p:nvPr/>
        </p:nvSpPr>
        <p:spPr>
          <a:xfrm>
            <a:off x="6150871" y="541489"/>
            <a:ext cx="5425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Ma’lumotni</a:t>
            </a:r>
            <a:r>
              <a:rPr lang="en-GB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o‘qing</a:t>
            </a:r>
            <a:r>
              <a:rPr lang="en-GB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4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651B05F9-D15B-0B42-BC32-B091E158B4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21459" r="55689" b="39271"/>
          <a:stretch/>
        </p:blipFill>
        <p:spPr bwMode="auto">
          <a:xfrm>
            <a:off x="419111" y="464865"/>
            <a:ext cx="1370200" cy="16536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D:\ВИДЕО ДАРС 2 БОСКИЧ\фон 4 синф\Гулихоним\ф15.jpg">
            <a:extLst>
              <a:ext uri="{FF2B5EF4-FFF2-40B4-BE49-F238E27FC236}">
                <a16:creationId xmlns:a16="http://schemas.microsoft.com/office/drawing/2014/main" id="{BC79BABF-62AE-1342-A1ED-F2F378E83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39" y="365125"/>
            <a:ext cx="5985435" cy="62955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318BE7F-2932-BF45-9CF3-593087ABF888}"/>
              </a:ext>
            </a:extLst>
          </p:cNvPr>
          <p:cNvSpPr/>
          <p:nvPr/>
        </p:nvSpPr>
        <p:spPr>
          <a:xfrm>
            <a:off x="1067445" y="3813963"/>
            <a:ext cx="453016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en-GB" sz="2800" b="1" dirty="0" err="1">
                <a:solidFill>
                  <a:schemeClr val="accent4">
                    <a:lumMod val="50000"/>
                  </a:schemeClr>
                </a:solidFill>
              </a:rPr>
              <a:t>Dunyoning</a:t>
            </a:r>
            <a:r>
              <a:rPr lang="en-GB" sz="28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4">
                    <a:lumMod val="50000"/>
                  </a:schemeClr>
                </a:solidFill>
              </a:rPr>
              <a:t>to‘rt</a:t>
            </a:r>
            <a:r>
              <a:rPr lang="en-GB" sz="28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4">
                    <a:lumMod val="50000"/>
                  </a:schemeClr>
                </a:solidFill>
              </a:rPr>
              <a:t>tomoni</a:t>
            </a:r>
            <a:r>
              <a:rPr lang="en-GB" sz="28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4">
                    <a:lumMod val="50000"/>
                  </a:schemeClr>
                </a:solidFill>
              </a:rPr>
              <a:t>bor</a:t>
            </a:r>
            <a:r>
              <a:rPr lang="en-GB" sz="2800" b="1" dirty="0">
                <a:solidFill>
                  <a:schemeClr val="accent4">
                    <a:lumMod val="50000"/>
                  </a:schemeClr>
                </a:solidFill>
              </a:rPr>
              <a:t>: </a:t>
            </a:r>
            <a:r>
              <a:rPr lang="en-GB" sz="2800" b="1" dirty="0" err="1">
                <a:solidFill>
                  <a:schemeClr val="accent4">
                    <a:lumMod val="50000"/>
                  </a:schemeClr>
                </a:solidFill>
              </a:rPr>
              <a:t>shimol</a:t>
            </a:r>
            <a:r>
              <a:rPr lang="en-GB" sz="2800" b="1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GB" sz="2800" b="1" dirty="0" err="1">
                <a:solidFill>
                  <a:schemeClr val="accent4">
                    <a:lumMod val="50000"/>
                  </a:schemeClr>
                </a:solidFill>
              </a:rPr>
              <a:t>janub</a:t>
            </a:r>
            <a:r>
              <a:rPr lang="en-GB" sz="2800" b="1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GB" sz="2800" b="1" dirty="0" err="1">
                <a:solidFill>
                  <a:schemeClr val="accent4">
                    <a:lumMod val="50000"/>
                  </a:schemeClr>
                </a:solidFill>
              </a:rPr>
              <a:t>sharq</a:t>
            </a:r>
            <a:r>
              <a:rPr lang="en-GB" sz="2800" b="1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GB" sz="2800" b="1" dirty="0" err="1">
                <a:solidFill>
                  <a:schemeClr val="accent4">
                    <a:lumMod val="50000"/>
                  </a:schemeClr>
                </a:solidFill>
              </a:rPr>
              <a:t>g‘arb</a:t>
            </a:r>
            <a:r>
              <a:rPr lang="en-GB" sz="2800" b="1" dirty="0">
                <a:solidFill>
                  <a:schemeClr val="accent4">
                    <a:lumMod val="50000"/>
                  </a:schemeClr>
                </a:solidFill>
              </a:rPr>
              <a:t>. </a:t>
            </a:r>
          </a:p>
          <a:p>
            <a:r>
              <a:rPr lang="en-GB" sz="2800" b="1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en-GB" sz="2800" b="1" dirty="0" err="1">
                <a:solidFill>
                  <a:schemeClr val="accent4">
                    <a:lumMod val="50000"/>
                  </a:schemeClr>
                </a:solidFill>
              </a:rPr>
              <a:t>E’tibor</a:t>
            </a:r>
            <a:r>
              <a:rPr lang="en-GB" sz="28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4">
                    <a:lumMod val="50000"/>
                  </a:schemeClr>
                </a:solidFill>
              </a:rPr>
              <a:t>berga</a:t>
            </a:r>
            <a:r>
              <a:rPr lang="en-GB" sz="28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4">
                    <a:lumMod val="50000"/>
                  </a:schemeClr>
                </a:solidFill>
              </a:rPr>
              <a:t>bo‘lsangiz</a:t>
            </a:r>
            <a:r>
              <a:rPr lang="en-GB" sz="2800" b="1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GB" sz="2800" b="1" dirty="0" err="1">
                <a:solidFill>
                  <a:schemeClr val="accent4">
                    <a:lumMod val="50000"/>
                  </a:schemeClr>
                </a:solidFill>
              </a:rPr>
              <a:t>qu-yosh</a:t>
            </a:r>
            <a:r>
              <a:rPr lang="en-GB" sz="2800" b="1" dirty="0">
                <a:solidFill>
                  <a:schemeClr val="accent4">
                    <a:lumMod val="50000"/>
                  </a:schemeClr>
                </a:solidFill>
              </a:rPr>
              <a:t> har </a:t>
            </a:r>
            <a:r>
              <a:rPr lang="en-GB" sz="2800" b="1" dirty="0" err="1">
                <a:solidFill>
                  <a:schemeClr val="accent4">
                    <a:lumMod val="50000"/>
                  </a:schemeClr>
                </a:solidFill>
              </a:rPr>
              <a:t>kuni</a:t>
            </a:r>
            <a:r>
              <a:rPr lang="en-GB" sz="28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4">
                    <a:lumMod val="50000"/>
                  </a:schemeClr>
                </a:solidFill>
              </a:rPr>
              <a:t>bir</a:t>
            </a:r>
            <a:r>
              <a:rPr lang="en-GB" sz="28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4">
                    <a:lumMod val="50000"/>
                  </a:schemeClr>
                </a:solidFill>
              </a:rPr>
              <a:t>tomonda</a:t>
            </a:r>
            <a:r>
              <a:rPr lang="en-GB" sz="28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4">
                    <a:lumMod val="50000"/>
                  </a:schemeClr>
                </a:solidFill>
              </a:rPr>
              <a:t>chiqadi</a:t>
            </a:r>
            <a:r>
              <a:rPr lang="en-GB" sz="2800" b="1" dirty="0">
                <a:solidFill>
                  <a:schemeClr val="accent4">
                    <a:lumMod val="50000"/>
                  </a:schemeClr>
                </a:solidFill>
              </a:rPr>
              <a:t>. Shu </a:t>
            </a:r>
            <a:r>
              <a:rPr lang="en-GB" sz="2800" b="1" dirty="0" err="1">
                <a:solidFill>
                  <a:schemeClr val="accent4">
                    <a:lumMod val="50000"/>
                  </a:schemeClr>
                </a:solidFill>
              </a:rPr>
              <a:t>tomon</a:t>
            </a:r>
            <a:r>
              <a:rPr lang="en-GB" sz="28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4">
                    <a:lumMod val="50000"/>
                  </a:schemeClr>
                </a:solidFill>
              </a:rPr>
              <a:t>sharq</a:t>
            </a:r>
            <a:r>
              <a:rPr lang="en-GB" sz="28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4">
                    <a:lumMod val="50000"/>
                  </a:schemeClr>
                </a:solidFill>
              </a:rPr>
              <a:t>bo‘ladi</a:t>
            </a:r>
            <a:r>
              <a:rPr lang="en-GB" sz="2800" b="1" dirty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endParaRPr lang="ru-RU" sz="2800" dirty="0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72D0971-7DF9-444D-B297-BBF90FB4A9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106" y="1594348"/>
            <a:ext cx="5425793" cy="4230671"/>
          </a:xfrm>
          <a:prstGeom prst="rect">
            <a:avLst/>
          </a:prstGeom>
        </p:spPr>
      </p:pic>
      <p:pic>
        <p:nvPicPr>
          <p:cNvPr id="33" name="Picture 2" descr="C:\Users\OTABEK\Desktop\расм 2-синф\photo_2021-08-16_16-46-19.jpg">
            <a:extLst>
              <a:ext uri="{FF2B5EF4-FFF2-40B4-BE49-F238E27FC236}">
                <a16:creationId xmlns:a16="http://schemas.microsoft.com/office/drawing/2014/main" id="{9FD1AFEC-3F8C-CF4D-8072-7379CDEC4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1" b="98438" l="2198" r="97253">
                        <a14:foregroundMark x1="31664" y1="24878" x2="41209" y2="9766"/>
                        <a14:foregroundMark x1="14973" y1="51302" x2="16277" y2="49237"/>
                        <a14:foregroundMark x1="41209" y1="9766" x2="64423" y2="28776"/>
                        <a14:foregroundMark x1="64423" y1="28776" x2="77198" y2="48307"/>
                        <a14:foregroundMark x1="77198" y1="48307" x2="97253" y2="58203"/>
                        <a14:foregroundMark x1="82967" y1="61979" x2="51923" y2="56901"/>
                        <a14:foregroundMark x1="51923" y1="56901" x2="22527" y2="58854"/>
                        <a14:foregroundMark x1="22527" y1="58854" x2="9753" y2="70833"/>
                        <a14:foregroundMark x1="38187" y1="36198" x2="40385" y2="39323"/>
                        <a14:foregroundMark x1="52335" y1="38672" x2="50137" y2="43750"/>
                        <a14:foregroundMark x1="52335" y1="38021" x2="53159" y2="44922"/>
                        <a14:foregroundMark x1="52335" y1="38672" x2="57555" y2="44271"/>
                        <a14:foregroundMark x1="34478" y1="39323" x2="36676" y2="47526"/>
                        <a14:foregroundMark x1="38874" y1="39323" x2="41209" y2="46875"/>
                        <a14:foregroundMark x1="30632" y1="51302" x2="30632" y2="51302"/>
                        <a14:foregroundMark x1="31456" y1="49349" x2="31456" y2="49349"/>
                        <a14:foregroundMark x1="31456" y1="49349" x2="31456" y2="49349"/>
                        <a14:foregroundMark x1="39698" y1="4036" x2="35852" y2="2214"/>
                        <a14:foregroundMark x1="35852" y1="1563" x2="35852" y2="1563"/>
                        <a14:foregroundMark x1="37363" y1="2214" x2="37363" y2="2214"/>
                        <a14:foregroundMark x1="3709" y1="60026" x2="3709" y2="60026"/>
                        <a14:foregroundMark x1="3709" y1="60026" x2="2335" y2="67578"/>
                        <a14:foregroundMark x1="29945" y1="91536" x2="41896" y2="92188"/>
                        <a14:foregroundMark x1="41896" y1="93490" x2="24725" y2="98438"/>
                        <a14:foregroundMark x1="24725" y1="97266" x2="24725" y2="97266"/>
                        <a14:foregroundMark x1="41896" y1="88411" x2="41896" y2="88411"/>
                        <a14:foregroundMark x1="51648" y1="87109" x2="51648" y2="87109"/>
                        <a14:foregroundMark x1="49313" y1="87760" x2="53159" y2="93490"/>
                        <a14:foregroundMark x1="53159" y1="92188" x2="64286" y2="96615"/>
                        <a14:foregroundMark x1="30618" y1="29467" x2="35165" y2="24219"/>
                        <a14:foregroundMark x1="30040" y1="30134" x2="30495" y2="29609"/>
                        <a14:foregroundMark x1="33654" y1="4688" x2="33328" y2="6212"/>
                        <a14:foregroundMark x1="37363" y1="1563" x2="40385" y2="5990"/>
                        <a14:foregroundMark x1="40385" y1="5339" x2="40385" y2="5339"/>
                        <a14:foregroundMark x1="36676" y1="911" x2="74038" y2="44922"/>
                        <a14:foregroundMark x1="77747" y1="49349" x2="77747" y2="49349"/>
                        <a14:foregroundMark x1="74725" y1="46875" x2="64560" y2="26172"/>
                        <a14:foregroundMark x1="64560" y1="26172" x2="39698" y2="1563"/>
                        <a14:backgroundMark x1="33516" y1="6250" x2="28297" y2="29167"/>
                        <a14:backgroundMark x1="28297" y1="29167" x2="14835" y2="4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704" y="4359090"/>
            <a:ext cx="1911185" cy="226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589B78EC-71E2-164A-95FD-C9640B88DFEB}"/>
              </a:ext>
            </a:extLst>
          </p:cNvPr>
          <p:cNvSpPr/>
          <p:nvPr/>
        </p:nvSpPr>
        <p:spPr>
          <a:xfrm>
            <a:off x="9628254" y="5595090"/>
            <a:ext cx="237816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49-dars</a:t>
            </a:r>
            <a:endParaRPr lang="en-US" sz="4000" b="1" i="1" dirty="0">
              <a:ln w="9525">
                <a:solidFill>
                  <a:schemeClr val="bg1"/>
                </a:solidFill>
                <a:prstDash val="solid"/>
              </a:ln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66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13760" y="0"/>
            <a:ext cx="12192000" cy="6858000"/>
          </a:xfrm>
          <a:prstGeom prst="rect">
            <a:avLst/>
          </a:prstGeom>
        </p:spPr>
      </p:pic>
      <p:sp>
        <p:nvSpPr>
          <p:cNvPr id="11" name="Объект 10">
            <a:extLst>
              <a:ext uri="{FF2B5EF4-FFF2-40B4-BE49-F238E27FC236}">
                <a16:creationId xmlns:a16="http://schemas.microsoft.com/office/drawing/2014/main" id="{FBD06EE8-1790-E244-980B-992356E8F3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169233" y="2505075"/>
            <a:ext cx="9608695" cy="368458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   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7640C1-CE8D-EE49-82EA-5820C25D2A76}"/>
              </a:ext>
            </a:extLst>
          </p:cNvPr>
          <p:cNvSpPr txBox="1"/>
          <p:nvPr/>
        </p:nvSpPr>
        <p:spPr>
          <a:xfrm>
            <a:off x="1084627" y="1034321"/>
            <a:ext cx="768741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70C0"/>
                </a:solidFill>
              </a:rPr>
              <a:t>   </a:t>
            </a:r>
            <a:r>
              <a:rPr lang="en-GB" sz="4000" b="1" dirty="0" err="1">
                <a:solidFill>
                  <a:srgbClr val="0070C0"/>
                </a:solidFill>
              </a:rPr>
              <a:t>Quyosh</a:t>
            </a:r>
            <a:r>
              <a:rPr lang="en-GB" sz="4000" b="1" dirty="0">
                <a:solidFill>
                  <a:srgbClr val="0070C0"/>
                </a:solidFill>
              </a:rPr>
              <a:t> </a:t>
            </a:r>
            <a:r>
              <a:rPr lang="en-GB" sz="4000" b="1" dirty="0" err="1">
                <a:solidFill>
                  <a:srgbClr val="0070C0"/>
                </a:solidFill>
              </a:rPr>
              <a:t>botganda</a:t>
            </a:r>
            <a:r>
              <a:rPr lang="en-GB" sz="4000" b="1" dirty="0">
                <a:solidFill>
                  <a:srgbClr val="0070C0"/>
                </a:solidFill>
              </a:rPr>
              <a:t> ham </a:t>
            </a:r>
            <a:r>
              <a:rPr lang="en-GB" sz="4000" b="1" dirty="0" err="1">
                <a:solidFill>
                  <a:srgbClr val="0070C0"/>
                </a:solidFill>
              </a:rPr>
              <a:t>bir</a:t>
            </a:r>
            <a:r>
              <a:rPr lang="en-GB" sz="4000" b="1" dirty="0">
                <a:solidFill>
                  <a:srgbClr val="0070C0"/>
                </a:solidFill>
              </a:rPr>
              <a:t> </a:t>
            </a:r>
            <a:r>
              <a:rPr lang="en-GB" sz="4000" b="1" dirty="0" err="1">
                <a:solidFill>
                  <a:srgbClr val="0070C0"/>
                </a:solidFill>
              </a:rPr>
              <a:t>tomon-ga</a:t>
            </a:r>
            <a:r>
              <a:rPr lang="en-GB" sz="4000" b="1" dirty="0">
                <a:solidFill>
                  <a:srgbClr val="0070C0"/>
                </a:solidFill>
              </a:rPr>
              <a:t> </a:t>
            </a:r>
            <a:r>
              <a:rPr lang="en-GB" sz="4000" b="1" dirty="0" err="1">
                <a:solidFill>
                  <a:srgbClr val="0070C0"/>
                </a:solidFill>
              </a:rPr>
              <a:t>botadi</a:t>
            </a:r>
            <a:r>
              <a:rPr lang="en-GB" sz="4000" b="1" dirty="0">
                <a:solidFill>
                  <a:srgbClr val="0070C0"/>
                </a:solidFill>
              </a:rPr>
              <a:t>. Bu </a:t>
            </a:r>
            <a:r>
              <a:rPr lang="en-GB" sz="4000" b="1" dirty="0" err="1">
                <a:solidFill>
                  <a:srgbClr val="0070C0"/>
                </a:solidFill>
              </a:rPr>
              <a:t>tomon</a:t>
            </a:r>
            <a:r>
              <a:rPr lang="en-GB" sz="4000" b="1" dirty="0">
                <a:solidFill>
                  <a:srgbClr val="0070C0"/>
                </a:solidFill>
              </a:rPr>
              <a:t> </a:t>
            </a:r>
            <a:r>
              <a:rPr lang="en-GB" sz="4000" b="1" dirty="0" err="1">
                <a:solidFill>
                  <a:srgbClr val="0070C0"/>
                </a:solidFill>
              </a:rPr>
              <a:t>g‘arb</a:t>
            </a:r>
            <a:r>
              <a:rPr lang="en-GB" sz="4000" b="1" dirty="0">
                <a:solidFill>
                  <a:srgbClr val="0070C0"/>
                </a:solidFill>
              </a:rPr>
              <a:t> </a:t>
            </a:r>
            <a:r>
              <a:rPr lang="en-GB" sz="4000" b="1" dirty="0" err="1">
                <a:solidFill>
                  <a:srgbClr val="0070C0"/>
                </a:solidFill>
              </a:rPr>
              <a:t>bo‘ladi</a:t>
            </a:r>
            <a:r>
              <a:rPr lang="en-GB" sz="4000" b="1" dirty="0">
                <a:solidFill>
                  <a:srgbClr val="0070C0"/>
                </a:solidFill>
              </a:rPr>
              <a:t>. </a:t>
            </a:r>
            <a:r>
              <a:rPr lang="en-GB" sz="4000" b="1" dirty="0" err="1">
                <a:solidFill>
                  <a:srgbClr val="0070C0"/>
                </a:solidFill>
              </a:rPr>
              <a:t>Sharqqa</a:t>
            </a:r>
            <a:r>
              <a:rPr lang="en-GB" sz="4000" b="1" dirty="0">
                <a:solidFill>
                  <a:srgbClr val="0070C0"/>
                </a:solidFill>
              </a:rPr>
              <a:t> </a:t>
            </a:r>
            <a:r>
              <a:rPr lang="en-GB" sz="4000" b="1" dirty="0" err="1">
                <a:solidFill>
                  <a:srgbClr val="0070C0"/>
                </a:solidFill>
              </a:rPr>
              <a:t>qarab</a:t>
            </a:r>
            <a:r>
              <a:rPr lang="en-GB" sz="4000" b="1" dirty="0">
                <a:solidFill>
                  <a:srgbClr val="0070C0"/>
                </a:solidFill>
              </a:rPr>
              <a:t> </a:t>
            </a:r>
            <a:r>
              <a:rPr lang="en-GB" sz="4000" b="1" dirty="0" err="1">
                <a:solidFill>
                  <a:srgbClr val="0070C0"/>
                </a:solidFill>
              </a:rPr>
              <a:t>tursak</a:t>
            </a:r>
            <a:r>
              <a:rPr lang="en-GB" sz="4000" b="1" dirty="0">
                <a:solidFill>
                  <a:srgbClr val="0070C0"/>
                </a:solidFill>
              </a:rPr>
              <a:t>, chap </a:t>
            </a:r>
            <a:r>
              <a:rPr lang="en-GB" sz="4000" b="1" dirty="0" err="1">
                <a:solidFill>
                  <a:srgbClr val="0070C0"/>
                </a:solidFill>
              </a:rPr>
              <a:t>tomo-nimiz</a:t>
            </a:r>
            <a:r>
              <a:rPr lang="en-GB" sz="4000" b="1" dirty="0">
                <a:solidFill>
                  <a:srgbClr val="0070C0"/>
                </a:solidFill>
              </a:rPr>
              <a:t> </a:t>
            </a:r>
            <a:r>
              <a:rPr lang="en-GB" sz="4000" b="1" dirty="0" err="1">
                <a:solidFill>
                  <a:srgbClr val="0070C0"/>
                </a:solidFill>
              </a:rPr>
              <a:t>shimol</a:t>
            </a:r>
            <a:r>
              <a:rPr lang="en-GB" sz="4000" b="1" dirty="0">
                <a:solidFill>
                  <a:srgbClr val="0070C0"/>
                </a:solidFill>
              </a:rPr>
              <a:t>, </a:t>
            </a:r>
            <a:r>
              <a:rPr lang="en-GB" sz="4000" b="1" dirty="0" err="1">
                <a:solidFill>
                  <a:srgbClr val="0070C0"/>
                </a:solidFill>
              </a:rPr>
              <a:t>o‘ng</a:t>
            </a:r>
            <a:r>
              <a:rPr lang="en-GB" sz="4000" b="1" dirty="0">
                <a:solidFill>
                  <a:srgbClr val="0070C0"/>
                </a:solidFill>
              </a:rPr>
              <a:t> </a:t>
            </a:r>
            <a:r>
              <a:rPr lang="en-GB" sz="4000" b="1" dirty="0" err="1">
                <a:solidFill>
                  <a:srgbClr val="0070C0"/>
                </a:solidFill>
              </a:rPr>
              <a:t>tomonimiz</a:t>
            </a:r>
            <a:r>
              <a:rPr lang="en-GB" sz="4000" b="1" dirty="0">
                <a:solidFill>
                  <a:srgbClr val="0070C0"/>
                </a:solidFill>
              </a:rPr>
              <a:t> </a:t>
            </a:r>
            <a:r>
              <a:rPr lang="en-GB" sz="4000" b="1" dirty="0" err="1">
                <a:solidFill>
                  <a:srgbClr val="0070C0"/>
                </a:solidFill>
              </a:rPr>
              <a:t>ja</a:t>
            </a:r>
            <a:r>
              <a:rPr lang="en-GB" sz="4000" b="1" dirty="0">
                <a:solidFill>
                  <a:srgbClr val="0070C0"/>
                </a:solidFill>
              </a:rPr>
              <a:t>-nub </a:t>
            </a:r>
            <a:r>
              <a:rPr lang="en-GB" sz="4000" b="1" dirty="0" err="1">
                <a:solidFill>
                  <a:srgbClr val="0070C0"/>
                </a:solidFill>
              </a:rPr>
              <a:t>bo‘ladi</a:t>
            </a:r>
            <a:r>
              <a:rPr lang="en-GB" sz="4000" b="1" dirty="0">
                <a:solidFill>
                  <a:srgbClr val="0070C0"/>
                </a:solidFill>
              </a:rPr>
              <a:t>. </a:t>
            </a:r>
            <a:r>
              <a:rPr lang="en-GB" sz="4000" b="1" dirty="0" err="1">
                <a:solidFill>
                  <a:srgbClr val="0070C0"/>
                </a:solidFill>
              </a:rPr>
              <a:t>Shimolda</a:t>
            </a:r>
            <a:r>
              <a:rPr lang="en-GB" sz="4000" b="1" dirty="0">
                <a:solidFill>
                  <a:srgbClr val="0070C0"/>
                </a:solidFill>
              </a:rPr>
              <a:t> </a:t>
            </a:r>
            <a:r>
              <a:rPr lang="en-GB" sz="4000" b="1" dirty="0" err="1">
                <a:solidFill>
                  <a:srgbClr val="0070C0"/>
                </a:solidFill>
              </a:rPr>
              <a:t>havo</a:t>
            </a:r>
            <a:r>
              <a:rPr lang="en-GB" sz="4000" b="1" dirty="0">
                <a:solidFill>
                  <a:srgbClr val="0070C0"/>
                </a:solidFill>
              </a:rPr>
              <a:t> </a:t>
            </a:r>
            <a:r>
              <a:rPr lang="en-GB" sz="4000" b="1" dirty="0" err="1">
                <a:solidFill>
                  <a:srgbClr val="0070C0"/>
                </a:solidFill>
              </a:rPr>
              <a:t>sovuq-roq</a:t>
            </a:r>
            <a:r>
              <a:rPr lang="en-GB" sz="4000" b="1" dirty="0">
                <a:solidFill>
                  <a:srgbClr val="0070C0"/>
                </a:solidFill>
              </a:rPr>
              <a:t>, </a:t>
            </a:r>
            <a:r>
              <a:rPr lang="en-GB" sz="4000" b="1" dirty="0" err="1">
                <a:solidFill>
                  <a:srgbClr val="0070C0"/>
                </a:solidFill>
              </a:rPr>
              <a:t>janubda</a:t>
            </a:r>
            <a:r>
              <a:rPr lang="en-GB" sz="4000" b="1" dirty="0">
                <a:solidFill>
                  <a:srgbClr val="0070C0"/>
                </a:solidFill>
              </a:rPr>
              <a:t> </a:t>
            </a:r>
            <a:r>
              <a:rPr lang="en-GB" sz="4000" b="1" dirty="0" err="1">
                <a:solidFill>
                  <a:srgbClr val="0070C0"/>
                </a:solidFill>
              </a:rPr>
              <a:t>esa</a:t>
            </a:r>
            <a:r>
              <a:rPr lang="en-GB" sz="4000" b="1" dirty="0">
                <a:solidFill>
                  <a:srgbClr val="0070C0"/>
                </a:solidFill>
              </a:rPr>
              <a:t> </a:t>
            </a:r>
            <a:r>
              <a:rPr lang="en-GB" sz="4000" b="1" dirty="0" err="1">
                <a:solidFill>
                  <a:srgbClr val="0070C0"/>
                </a:solidFill>
              </a:rPr>
              <a:t>issiqroq</a:t>
            </a:r>
            <a:r>
              <a:rPr lang="en-GB" sz="4000" b="1" dirty="0">
                <a:solidFill>
                  <a:srgbClr val="0070C0"/>
                </a:solidFill>
              </a:rPr>
              <a:t>. </a:t>
            </a:r>
            <a:r>
              <a:rPr lang="en-GB" sz="4000" b="1" dirty="0" err="1">
                <a:solidFill>
                  <a:srgbClr val="0070C0"/>
                </a:solidFill>
              </a:rPr>
              <a:t>Janubdagi</a:t>
            </a:r>
            <a:r>
              <a:rPr lang="en-GB" sz="4000" b="1" dirty="0">
                <a:solidFill>
                  <a:srgbClr val="0070C0"/>
                </a:solidFill>
              </a:rPr>
              <a:t> </a:t>
            </a:r>
            <a:r>
              <a:rPr lang="en-GB" sz="4000" b="1" dirty="0" err="1">
                <a:solidFill>
                  <a:srgbClr val="0070C0"/>
                </a:solidFill>
              </a:rPr>
              <a:t>ayrim</a:t>
            </a:r>
            <a:r>
              <a:rPr lang="en-GB" sz="4000" b="1" dirty="0">
                <a:solidFill>
                  <a:srgbClr val="0070C0"/>
                </a:solidFill>
              </a:rPr>
              <a:t> </a:t>
            </a:r>
            <a:r>
              <a:rPr lang="en-GB" sz="4000" b="1" dirty="0" err="1">
                <a:solidFill>
                  <a:srgbClr val="0070C0"/>
                </a:solidFill>
              </a:rPr>
              <a:t>mamlakatlarda</a:t>
            </a:r>
            <a:r>
              <a:rPr lang="en-GB" sz="4000" b="1" dirty="0">
                <a:solidFill>
                  <a:srgbClr val="0070C0"/>
                </a:solidFill>
              </a:rPr>
              <a:t> </a:t>
            </a:r>
            <a:r>
              <a:rPr lang="en-GB" sz="4000" b="1" dirty="0" err="1">
                <a:solidFill>
                  <a:srgbClr val="0070C0"/>
                </a:solidFill>
              </a:rPr>
              <a:t>qish</a:t>
            </a:r>
            <a:r>
              <a:rPr lang="en-GB" sz="4000" b="1" dirty="0">
                <a:solidFill>
                  <a:srgbClr val="0070C0"/>
                </a:solidFill>
              </a:rPr>
              <a:t> </a:t>
            </a:r>
            <a:r>
              <a:rPr lang="en-GB" sz="4000" b="1" dirty="0" err="1">
                <a:solidFill>
                  <a:srgbClr val="0070C0"/>
                </a:solidFill>
              </a:rPr>
              <a:t>umuman</a:t>
            </a:r>
            <a:r>
              <a:rPr lang="en-GB" sz="4000" b="1" dirty="0">
                <a:solidFill>
                  <a:srgbClr val="0070C0"/>
                </a:solidFill>
              </a:rPr>
              <a:t> </a:t>
            </a:r>
            <a:r>
              <a:rPr lang="en-GB" sz="4000" b="1" dirty="0" err="1">
                <a:solidFill>
                  <a:srgbClr val="0070C0"/>
                </a:solidFill>
              </a:rPr>
              <a:t>bo‘lmaydi</a:t>
            </a:r>
            <a:r>
              <a:rPr lang="en-GB" sz="4000" b="1" dirty="0">
                <a:solidFill>
                  <a:srgbClr val="0070C0"/>
                </a:solidFill>
              </a:rPr>
              <a:t>.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C7EA8ED-98BF-6C4E-96EE-F69BB7A9DC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085" y="3115322"/>
            <a:ext cx="3172288" cy="374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51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fon\Fotoshoplar\8888.jpg">
            <a:extLst>
              <a:ext uri="{FF2B5EF4-FFF2-40B4-BE49-F238E27FC236}">
                <a16:creationId xmlns:a16="http://schemas.microsoft.com/office/drawing/2014/main" id="{C0995C31-43D3-2B44-9638-E59EB8755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8608"/>
            <a:ext cx="12192000" cy="737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4C28AF0C-66F0-EE40-B3FE-897A75C4F18F}"/>
              </a:ext>
            </a:extLst>
          </p:cNvPr>
          <p:cNvSpPr/>
          <p:nvPr/>
        </p:nvSpPr>
        <p:spPr>
          <a:xfrm>
            <a:off x="302339" y="26831"/>
            <a:ext cx="11587322" cy="663389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Объект 6">
            <a:extLst>
              <a:ext uri="{FF2B5EF4-FFF2-40B4-BE49-F238E27FC236}">
                <a16:creationId xmlns:a16="http://schemas.microsoft.com/office/drawing/2014/main" id="{EBC360C7-3614-4115-A96D-02DB24FD4A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2339" y="453012"/>
            <a:ext cx="6100658" cy="553555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54A67B-ABDF-44A5-A76E-DF70BCE5ABDA}"/>
              </a:ext>
            </a:extLst>
          </p:cNvPr>
          <p:cNvSpPr txBox="1"/>
          <p:nvPr/>
        </p:nvSpPr>
        <p:spPr>
          <a:xfrm>
            <a:off x="862883" y="3787645"/>
            <a:ext cx="46534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Dunyoning</a:t>
            </a:r>
            <a:r>
              <a:rPr lang="en-GB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nechta</a:t>
            </a:r>
            <a:r>
              <a:rPr lang="en-GB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tomoni</a:t>
            </a:r>
            <a:r>
              <a:rPr lang="en-GB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</a:t>
            </a:r>
            <a:r>
              <a:rPr lang="en-GB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везда: 5 точек 6">
            <a:extLst>
              <a:ext uri="{FF2B5EF4-FFF2-40B4-BE49-F238E27FC236}">
                <a16:creationId xmlns:a16="http://schemas.microsoft.com/office/drawing/2014/main" id="{F23860F3-6F8B-4AAF-843C-8C70C26000AB}"/>
              </a:ext>
            </a:extLst>
          </p:cNvPr>
          <p:cNvSpPr/>
          <p:nvPr/>
        </p:nvSpPr>
        <p:spPr>
          <a:xfrm>
            <a:off x="5769734" y="26830"/>
            <a:ext cx="3846490" cy="3193961"/>
          </a:xfrm>
          <a:prstGeom prst="star5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ta</a:t>
            </a:r>
            <a:endParaRPr lang="ru-RU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везда: 5 точек 8">
            <a:extLst>
              <a:ext uri="{FF2B5EF4-FFF2-40B4-BE49-F238E27FC236}">
                <a16:creationId xmlns:a16="http://schemas.microsoft.com/office/drawing/2014/main" id="{53D88942-8B69-4E4B-9CCE-A1AA961BD2BD}"/>
              </a:ext>
            </a:extLst>
          </p:cNvPr>
          <p:cNvSpPr/>
          <p:nvPr/>
        </p:nvSpPr>
        <p:spPr>
          <a:xfrm>
            <a:off x="6076924" y="3295128"/>
            <a:ext cx="4516191" cy="3347434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ta</a:t>
            </a:r>
            <a:endParaRPr lang="ru-RU" sz="4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везда: 5 точек 10">
            <a:extLst>
              <a:ext uri="{FF2B5EF4-FFF2-40B4-BE49-F238E27FC236}">
                <a16:creationId xmlns:a16="http://schemas.microsoft.com/office/drawing/2014/main" id="{4C53EEBB-39AF-4454-A8B6-DA6A3846DCD2}"/>
              </a:ext>
            </a:extLst>
          </p:cNvPr>
          <p:cNvSpPr/>
          <p:nvPr/>
        </p:nvSpPr>
        <p:spPr>
          <a:xfrm>
            <a:off x="8585914" y="1107638"/>
            <a:ext cx="3451539" cy="3193961"/>
          </a:xfrm>
          <a:prstGeom prst="star5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ta</a:t>
            </a:r>
            <a:endParaRPr lang="ru-RU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44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fon\Fotoshoplar\8888.jpg">
            <a:extLst>
              <a:ext uri="{FF2B5EF4-FFF2-40B4-BE49-F238E27FC236}">
                <a16:creationId xmlns:a16="http://schemas.microsoft.com/office/drawing/2014/main" id="{C0995C31-43D3-2B44-9638-E59EB8755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8608"/>
            <a:ext cx="12192000" cy="737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4C28AF0C-66F0-EE40-B3FE-897A75C4F18F}"/>
              </a:ext>
            </a:extLst>
          </p:cNvPr>
          <p:cNvSpPr/>
          <p:nvPr/>
        </p:nvSpPr>
        <p:spPr>
          <a:xfrm>
            <a:off x="339049" y="-25703"/>
            <a:ext cx="11479930" cy="6632980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Объект 6">
            <a:extLst>
              <a:ext uri="{FF2B5EF4-FFF2-40B4-BE49-F238E27FC236}">
                <a16:creationId xmlns:a16="http://schemas.microsoft.com/office/drawing/2014/main" id="{EBC360C7-3614-4115-A96D-02DB24FD4A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2339" y="453012"/>
            <a:ext cx="6100658" cy="553555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54A67B-ABDF-44A5-A76E-DF70BCE5ABDA}"/>
              </a:ext>
            </a:extLst>
          </p:cNvPr>
          <p:cNvSpPr txBox="1"/>
          <p:nvPr/>
        </p:nvSpPr>
        <p:spPr>
          <a:xfrm>
            <a:off x="862883" y="3787645"/>
            <a:ext cx="46534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Ular</a:t>
            </a:r>
            <a:r>
              <a:rPr lang="en-GB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nima</a:t>
            </a:r>
            <a:r>
              <a:rPr lang="en-GB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deb </a:t>
            </a:r>
            <a:r>
              <a:rPr lang="en-GB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ataladi</a:t>
            </a:r>
            <a:r>
              <a:rPr lang="en-GB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Волна 11">
            <a:extLst>
              <a:ext uri="{FF2B5EF4-FFF2-40B4-BE49-F238E27FC236}">
                <a16:creationId xmlns:a16="http://schemas.microsoft.com/office/drawing/2014/main" id="{F5EE9592-02C8-5D4D-AF4A-F6858FAEE8B5}"/>
              </a:ext>
            </a:extLst>
          </p:cNvPr>
          <p:cNvSpPr/>
          <p:nvPr/>
        </p:nvSpPr>
        <p:spPr>
          <a:xfrm>
            <a:off x="8221734" y="4848409"/>
            <a:ext cx="2498238" cy="1221337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Волна 12">
            <a:extLst>
              <a:ext uri="{FF2B5EF4-FFF2-40B4-BE49-F238E27FC236}">
                <a16:creationId xmlns:a16="http://schemas.microsoft.com/office/drawing/2014/main" id="{D777D49E-0DAE-8942-8458-D4CA808758E1}"/>
              </a:ext>
            </a:extLst>
          </p:cNvPr>
          <p:cNvSpPr/>
          <p:nvPr/>
        </p:nvSpPr>
        <p:spPr>
          <a:xfrm>
            <a:off x="8207077" y="1413035"/>
            <a:ext cx="2667880" cy="1221338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Волна 13">
            <a:extLst>
              <a:ext uri="{FF2B5EF4-FFF2-40B4-BE49-F238E27FC236}">
                <a16:creationId xmlns:a16="http://schemas.microsoft.com/office/drawing/2014/main" id="{C3191113-98A1-874C-ABDC-646BA72ADC4C}"/>
              </a:ext>
            </a:extLst>
          </p:cNvPr>
          <p:cNvSpPr/>
          <p:nvPr/>
        </p:nvSpPr>
        <p:spPr>
          <a:xfrm>
            <a:off x="6683639" y="-128942"/>
            <a:ext cx="2731318" cy="1163014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Волна 14">
            <a:extLst>
              <a:ext uri="{FF2B5EF4-FFF2-40B4-BE49-F238E27FC236}">
                <a16:creationId xmlns:a16="http://schemas.microsoft.com/office/drawing/2014/main" id="{9B468AD5-4B05-5C43-B55D-4E41027322A5}"/>
              </a:ext>
            </a:extLst>
          </p:cNvPr>
          <p:cNvSpPr/>
          <p:nvPr/>
        </p:nvSpPr>
        <p:spPr>
          <a:xfrm>
            <a:off x="6812228" y="3009708"/>
            <a:ext cx="2680221" cy="1221338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6B6E274-DB81-3F4F-8128-C87B0162C05E}"/>
              </a:ext>
            </a:extLst>
          </p:cNvPr>
          <p:cNvSpPr/>
          <p:nvPr/>
        </p:nvSpPr>
        <p:spPr>
          <a:xfrm>
            <a:off x="7074800" y="3224965"/>
            <a:ext cx="2102941" cy="94437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sharq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04EDB78-E905-3346-B248-56EDC33B8D97}"/>
              </a:ext>
            </a:extLst>
          </p:cNvPr>
          <p:cNvSpPr/>
          <p:nvPr/>
        </p:nvSpPr>
        <p:spPr>
          <a:xfrm>
            <a:off x="8285010" y="4889215"/>
            <a:ext cx="2159298" cy="9443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g‘arb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18C9F93-1415-2543-BF87-DEAE868D3A9A}"/>
              </a:ext>
            </a:extLst>
          </p:cNvPr>
          <p:cNvSpPr/>
          <p:nvPr/>
        </p:nvSpPr>
        <p:spPr>
          <a:xfrm>
            <a:off x="6959899" y="-46372"/>
            <a:ext cx="1949467" cy="89927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shimol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D26AF54-CAA3-084B-9EFE-AE4858C39257}"/>
              </a:ext>
            </a:extLst>
          </p:cNvPr>
          <p:cNvSpPr/>
          <p:nvPr/>
        </p:nvSpPr>
        <p:spPr>
          <a:xfrm>
            <a:off x="8388334" y="1541351"/>
            <a:ext cx="2186290" cy="94437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janub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956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E63C64-4DAF-C34C-A356-7A23CAE8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DE4286-3225-8943-9097-B027B8642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fon\Fotoshoplar\8888.jpg">
            <a:extLst>
              <a:ext uri="{FF2B5EF4-FFF2-40B4-BE49-F238E27FC236}">
                <a16:creationId xmlns:a16="http://schemas.microsoft.com/office/drawing/2014/main" id="{74E6A9AF-7E3A-0641-AD45-7CB0BDF1B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32"/>
            <a:ext cx="12192000" cy="688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A6373776-BA07-0A44-99D6-34DE8101F8A2}"/>
              </a:ext>
            </a:extLst>
          </p:cNvPr>
          <p:cNvSpPr/>
          <p:nvPr/>
        </p:nvSpPr>
        <p:spPr>
          <a:xfrm>
            <a:off x="302339" y="199961"/>
            <a:ext cx="11587322" cy="6195859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Объект 6">
            <a:extLst>
              <a:ext uri="{FF2B5EF4-FFF2-40B4-BE49-F238E27FC236}">
                <a16:creationId xmlns:a16="http://schemas.microsoft.com/office/drawing/2014/main" id="{39610D51-3E26-0C4C-BDCE-0FDB853F2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384" y="927278"/>
            <a:ext cx="5790582" cy="55579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4F91DB-A152-904B-9461-14F0C0459418}"/>
              </a:ext>
            </a:extLst>
          </p:cNvPr>
          <p:cNvSpPr txBox="1"/>
          <p:nvPr/>
        </p:nvSpPr>
        <p:spPr>
          <a:xfrm>
            <a:off x="4172754" y="4185633"/>
            <a:ext cx="41856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Quyosh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qaysi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tarafdan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chiqadi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11511509-0814-594D-B88B-6606C34C947B}"/>
              </a:ext>
            </a:extLst>
          </p:cNvPr>
          <p:cNvSpPr/>
          <p:nvPr/>
        </p:nvSpPr>
        <p:spPr>
          <a:xfrm>
            <a:off x="8863191" y="313491"/>
            <a:ext cx="2691685" cy="189657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sharq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BE1E5042-5FEB-7D49-AA82-C2A4176E1B8D}"/>
              </a:ext>
            </a:extLst>
          </p:cNvPr>
          <p:cNvSpPr/>
          <p:nvPr/>
        </p:nvSpPr>
        <p:spPr>
          <a:xfrm>
            <a:off x="950497" y="580711"/>
            <a:ext cx="2691685" cy="189657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shimol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8B040E6A-DBE4-9446-80BD-2259BCD6F558}"/>
              </a:ext>
            </a:extLst>
          </p:cNvPr>
          <p:cNvSpPr/>
          <p:nvPr/>
        </p:nvSpPr>
        <p:spPr>
          <a:xfrm>
            <a:off x="665378" y="4237396"/>
            <a:ext cx="2691685" cy="18965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g‘arb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91E8BD3E-2655-BA48-BCCD-AB845960C577}"/>
              </a:ext>
            </a:extLst>
          </p:cNvPr>
          <p:cNvSpPr/>
          <p:nvPr/>
        </p:nvSpPr>
        <p:spPr>
          <a:xfrm>
            <a:off x="8995206" y="4119335"/>
            <a:ext cx="2582213" cy="189657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janub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33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E63C64-4DAF-C34C-A356-7A23CAE8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DE4286-3225-8943-9097-B027B8642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fon\Fotoshoplar\8888.jpg">
            <a:extLst>
              <a:ext uri="{FF2B5EF4-FFF2-40B4-BE49-F238E27FC236}">
                <a16:creationId xmlns:a16="http://schemas.microsoft.com/office/drawing/2014/main" id="{74E6A9AF-7E3A-0641-AD45-7CB0BDF1B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32"/>
            <a:ext cx="12192000" cy="688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A6373776-BA07-0A44-99D6-34DE8101F8A2}"/>
              </a:ext>
            </a:extLst>
          </p:cNvPr>
          <p:cNvSpPr/>
          <p:nvPr/>
        </p:nvSpPr>
        <p:spPr>
          <a:xfrm>
            <a:off x="302339" y="199961"/>
            <a:ext cx="11587322" cy="6195859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Объект 6">
            <a:extLst>
              <a:ext uri="{FF2B5EF4-FFF2-40B4-BE49-F238E27FC236}">
                <a16:creationId xmlns:a16="http://schemas.microsoft.com/office/drawing/2014/main" id="{39610D51-3E26-0C4C-BDCE-0FDB853F2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384" y="927278"/>
            <a:ext cx="5790582" cy="55579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4F91DB-A152-904B-9461-14F0C0459418}"/>
              </a:ext>
            </a:extLst>
          </p:cNvPr>
          <p:cNvSpPr txBox="1"/>
          <p:nvPr/>
        </p:nvSpPr>
        <p:spPr>
          <a:xfrm>
            <a:off x="4172754" y="4185633"/>
            <a:ext cx="41856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Quyosh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qaysi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tomonga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botadi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11511509-0814-594D-B88B-6606C34C947B}"/>
              </a:ext>
            </a:extLst>
          </p:cNvPr>
          <p:cNvSpPr/>
          <p:nvPr/>
        </p:nvSpPr>
        <p:spPr>
          <a:xfrm>
            <a:off x="9303450" y="127228"/>
            <a:ext cx="2691685" cy="189657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sharq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BE1E5042-5FEB-7D49-AA82-C2A4176E1B8D}"/>
              </a:ext>
            </a:extLst>
          </p:cNvPr>
          <p:cNvSpPr/>
          <p:nvPr/>
        </p:nvSpPr>
        <p:spPr>
          <a:xfrm>
            <a:off x="268046" y="235221"/>
            <a:ext cx="2691685" cy="189657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shimol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8B040E6A-DBE4-9446-80BD-2259BCD6F558}"/>
              </a:ext>
            </a:extLst>
          </p:cNvPr>
          <p:cNvSpPr/>
          <p:nvPr/>
        </p:nvSpPr>
        <p:spPr>
          <a:xfrm>
            <a:off x="377517" y="4542190"/>
            <a:ext cx="2691685" cy="18965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g‘arb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91E8BD3E-2655-BA48-BCCD-AB845960C577}"/>
              </a:ext>
            </a:extLst>
          </p:cNvPr>
          <p:cNvSpPr/>
          <p:nvPr/>
        </p:nvSpPr>
        <p:spPr>
          <a:xfrm>
            <a:off x="9232269" y="4745865"/>
            <a:ext cx="2582213" cy="189657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janub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97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257</Words>
  <Application>Microsoft Macintosh PowerPoint</Application>
  <PresentationFormat>Широкоэкранный</PresentationFormat>
  <Paragraphs>62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10</cp:revision>
  <dcterms:created xsi:type="dcterms:W3CDTF">2021-09-26T20:43:50Z</dcterms:created>
  <dcterms:modified xsi:type="dcterms:W3CDTF">2021-10-25T04:35:44Z</dcterms:modified>
</cp:coreProperties>
</file>