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493" r:id="rId2"/>
    <p:sldId id="627" r:id="rId3"/>
    <p:sldId id="623" r:id="rId4"/>
    <p:sldId id="630" r:id="rId5"/>
    <p:sldId id="629" r:id="rId6"/>
    <p:sldId id="625" r:id="rId7"/>
    <p:sldId id="628" r:id="rId8"/>
    <p:sldId id="631" r:id="rId9"/>
    <p:sldId id="632" r:id="rId10"/>
    <p:sldId id="529" r:id="rId11"/>
    <p:sldId id="63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24"/>
  </p:normalViewPr>
  <p:slideViewPr>
    <p:cSldViewPr snapToGrid="0" snapToObjects="1">
      <p:cViewPr varScale="1">
        <p:scale>
          <a:sx n="90" d="100"/>
          <a:sy n="90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0EC58-E7EB-A143-BE9E-5BA2A9CF3AC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2EDDD-7900-F04D-8D8F-0761C4BD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873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02DC-FD48-FB42-AC3F-7CE2CAD79B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0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2EDDD-7900-F04D-8D8F-0761C4BDFB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3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DFE41-8E9D-9B4B-B7A1-686CD9807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43C945-2771-4E42-BA33-DB6C4EAAA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6668EC-3D89-5341-9621-7C9ECDCB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245773-6D27-C74E-A9E9-EC2456B1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42750-C4B0-3B41-AAB9-9B7986D6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99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17002-4E62-E449-A650-B4377874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5932DB-AB72-3B4F-B60D-1E009F1C5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4B310C-C51A-E649-B92F-79765E5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C7EAEE-4842-B94D-8777-B461E369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547E9C-B88D-0946-91F6-E606C6076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9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875094-4CF7-C145-A6DD-2D659AF4DA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5E3622-97F7-7A49-9426-55388C002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63C598-A869-C140-84FF-1907AAFA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22425E-0C57-CD49-8851-02BA3949E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36C94F-1886-9C47-A94B-119C74C2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56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E77011-D6A8-084C-88F3-54DBFE81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F44666-5BB0-DD47-96A9-EE1026F5C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E95AF-7EB7-A147-A096-ED6EECDF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8901E-ACE1-5F41-94C4-0EF0BD7AC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B016EA-2AB9-5349-83BE-CA549EEDC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340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2C080-F5C6-1944-8ED0-97F7AA0A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B039B4-98AB-7844-A1D3-5AF80B674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49EA0-4CC9-4248-954A-D7591C99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5A336D-F476-CC4C-860E-7137D722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65BD68-AC58-B240-A160-D65489C0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98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0D4A-2BF7-3244-B9C1-0DF640AF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DE3EED-4EF3-4540-9109-77ECC467F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69D975-DBD8-DE43-A8DC-78FE5F1DD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4F64CD-0BE6-B34D-B2D6-E42685E7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ADD6EF-3F6D-A941-8A1E-60838293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9604AB-5CD0-E14D-B532-D4FEC7FE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55E50-8B98-DE44-870A-FEF89FD2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556AD1-99BF-1A4E-8633-91B59B860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87BA4E-6A01-B14B-BDE1-A24643FE1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4F8712-1572-D440-82CC-0FA2FFA4E3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EAC8E5-A65D-2D4A-B2C7-400334889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95D166-0F64-9642-BE59-3096D3D7A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595634-12BF-E149-A06D-14C936B2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7BC9EF-62C5-9644-AE26-087CEF84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80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E936C-E1D4-CC4F-8E8C-6267220D5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2A775DB-07C8-1449-BBB1-1CC527C5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142FDC-FDC8-D349-B38E-21979911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49BE65-EEEB-5049-A976-F99A0AAE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64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65ACD7-EA6F-074C-B31E-DEAF2B85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4B3B25-195E-8340-9822-D9477075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6F9A5D-70A1-904C-A8D5-55804CF4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6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E6CAAD-77B8-DA40-A6D1-E80FBC07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65E02F-95F4-7045-B261-161976C02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915CEA-E9DF-2B4B-A084-77C07571C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46B115-64E5-194B-B788-10421D07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A6E88E-9785-1C4A-89F8-F49234D7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ED4822-E0D6-564C-995D-58A2653F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07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5B121-75B5-4D42-B99F-8A3E11F4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7FB7DA-028E-E44E-8340-9A050E341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39BF2C-F7D3-2E40-97D2-784246AF1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C92565-9A69-0C4D-ABBF-3F824F6D2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328253-6A3C-CF4B-A76E-60642576F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3177D6-12E6-E548-A793-4D7F88F5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77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53771-38BA-254B-A1C9-A7EDA9BB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A8C2F9-BD70-774E-98A6-30B29F48F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4025E9-CAC4-4343-89F8-E2FE8B1C4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F5EE6-D22A-6F4C-B698-8666197E91B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697E74-2542-A641-9D18-FDADF44B6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F1A95C-BBE5-4648-925D-7CDD7B61E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6A88D-3ECD-2F42-8F3B-29C80C145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8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8.png"/><Relationship Id="rId18" Type="http://schemas.microsoft.com/office/2007/relationships/hdphoto" Target="../media/hdphoto12.wdp"/><Relationship Id="rId3" Type="http://schemas.openxmlformats.org/officeDocument/2006/relationships/image" Target="../media/image7.jpeg"/><Relationship Id="rId7" Type="http://schemas.openxmlformats.org/officeDocument/2006/relationships/image" Target="../media/image25.png"/><Relationship Id="rId12" Type="http://schemas.microsoft.com/office/2007/relationships/hdphoto" Target="../media/hdphoto9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07" y="0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71159" y="324999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1975168" y="234078"/>
            <a:ext cx="8783320" cy="1815783"/>
          </a:xfrm>
          <a:prstGeom prst="cloudCallout">
            <a:avLst>
              <a:gd name="adj1" fmla="val 63424"/>
              <a:gd name="adj2" fmla="val 32232"/>
            </a:avLst>
          </a:prstGeom>
          <a:ln w="28575">
            <a:solidFill>
              <a:srgbClr val="FF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Daftardagi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mashqni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bajaring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51B7BB0-2DDF-C347-88FB-2E380ED1E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4" t="28386" r="11427" b="9688"/>
          <a:stretch/>
        </p:blipFill>
        <p:spPr bwMode="auto">
          <a:xfrm>
            <a:off x="75113" y="158053"/>
            <a:ext cx="2328679" cy="17945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4334B-7EC1-764E-917C-9C288BB09BBC}"/>
              </a:ext>
            </a:extLst>
          </p:cNvPr>
          <p:cNvSpPr txBox="1"/>
          <p:nvPr/>
        </p:nvSpPr>
        <p:spPr>
          <a:xfrm>
            <a:off x="757239" y="2185485"/>
            <a:ext cx="878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Rasmlarga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qarab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qushlarning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yozing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4" descr="Сонник Цапля 😴 приснилась, к чему снится Цапля во сне видеть?">
            <a:extLst>
              <a:ext uri="{FF2B5EF4-FFF2-40B4-BE49-F238E27FC236}">
                <a16:creationId xmlns:a16="http://schemas.microsoft.com/office/drawing/2014/main" id="{65492654-323C-8D46-A7F4-49B6D466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94" b="97483" l="10000" r="90000">
                        <a14:foregroundMark x1="31333" y1="11213" x2="41667" y2="5721"/>
                        <a14:foregroundMark x1="41667" y1="5721" x2="54000" y2="7094"/>
                        <a14:foregroundMark x1="54000" y1="7094" x2="40667" y2="10526"/>
                        <a14:foregroundMark x1="40667" y1="10526" x2="40333" y2="10526"/>
                        <a14:foregroundMark x1="34333" y1="87872" x2="36333" y2="96796"/>
                        <a14:foregroundMark x1="36333" y1="96796" x2="45333" y2="88330"/>
                        <a14:foregroundMark x1="45333" y1="88330" x2="42333" y2="84668"/>
                        <a14:foregroundMark x1="31000" y1="90160" x2="41333" y2="85126"/>
                        <a14:foregroundMark x1="41333" y1="85126" x2="45667" y2="81236"/>
                        <a14:foregroundMark x1="61667" y1="88101" x2="68667" y2="97483"/>
                        <a14:foregroundMark x1="68667" y1="97483" x2="75000" y2="87414"/>
                        <a14:foregroundMark x1="55333" y1="90160" x2="69667" y2="86957"/>
                        <a14:foregroundMark x1="69667" y1="86957" x2="69000" y2="86270"/>
                        <a14:foregroundMark x1="71000" y1="88558" x2="71000" y2="8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258" y="2130168"/>
            <a:ext cx="2058209" cy="29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Дом и аист: стоковые векторные изображения, иллюстрации | Depositphotos">
            <a:extLst>
              <a:ext uri="{FF2B5EF4-FFF2-40B4-BE49-F238E27FC236}">
                <a16:creationId xmlns:a16="http://schemas.microsoft.com/office/drawing/2014/main" id="{40B03F3C-E4F6-8A46-A9CD-05CF9E7AF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500" l="10000" r="96154">
                        <a14:foregroundMark x1="42692" y1="13333" x2="22115" y2="18833"/>
                        <a14:foregroundMark x1="22115" y1="18833" x2="16538" y2="34167"/>
                        <a14:foregroundMark x1="16538" y1="34167" x2="18077" y2="42333"/>
                        <a14:foregroundMark x1="28077" y1="15167" x2="44038" y2="12500"/>
                        <a14:foregroundMark x1="44038" y1="12500" x2="44038" y2="12500"/>
                        <a14:foregroundMark x1="10769" y1="77500" x2="22500" y2="94167"/>
                        <a14:foregroundMark x1="22500" y1="94167" x2="66154" y2="98167"/>
                        <a14:foregroundMark x1="66154" y1="98167" x2="82692" y2="94833"/>
                        <a14:foregroundMark x1="82692" y1="94833" x2="96154" y2="83000"/>
                        <a14:foregroundMark x1="96154" y1="83000" x2="86731" y2="70833"/>
                        <a14:foregroundMark x1="86731" y1="70833" x2="86731" y2="70833"/>
                        <a14:foregroundMark x1="59038" y1="89333" x2="59038" y2="89333"/>
                        <a14:foregroundMark x1="51346" y1="83833" x2="33654" y2="80667"/>
                        <a14:foregroundMark x1="33654" y1="80667" x2="20769" y2="71667"/>
                        <a14:foregroundMark x1="20769" y1="71667" x2="55000" y2="87000"/>
                        <a14:foregroundMark x1="55000" y1="87000" x2="79615" y2="90500"/>
                        <a14:foregroundMark x1="79615" y1="90500" x2="80385" y2="90167"/>
                        <a14:foregroundMark x1="60000" y1="76667" x2="77500" y2="82000"/>
                        <a14:foregroundMark x1="77500" y1="82000" x2="51346" y2="80833"/>
                        <a14:foregroundMark x1="51346" y1="80833" x2="83269" y2="85833"/>
                        <a14:foregroundMark x1="31538" y1="81667" x2="65962" y2="97333"/>
                        <a14:foregroundMark x1="65962" y1="97333" x2="33269" y2="86500"/>
                        <a14:foregroundMark x1="33269" y1="86500" x2="67692" y2="93167"/>
                        <a14:foregroundMark x1="67692" y1="93167" x2="21731" y2="91000"/>
                        <a14:foregroundMark x1="21731" y1="91000" x2="43269" y2="96500"/>
                        <a14:foregroundMark x1="43269" y1="96500" x2="50962" y2="9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794" y="3661162"/>
            <a:ext cx="2549603" cy="294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Соловей. Картинка соловья — скачать и распечатать. Животные — Птицы.  «МААМ—картинки». Воспитателям детских садов, школьным учителям и педагогам  - Маам.ру">
            <a:extLst>
              <a:ext uri="{FF2B5EF4-FFF2-40B4-BE49-F238E27FC236}">
                <a16:creationId xmlns:a16="http://schemas.microsoft.com/office/drawing/2014/main" id="{57B07129-DC30-1F49-AD52-86AFDB991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21" b="90000" l="10000" r="90000">
                        <a14:foregroundMark x1="56296" y1="10526" x2="71852" y2="8421"/>
                        <a14:foregroundMark x1="71852" y1="8421" x2="74444" y2="19474"/>
                        <a14:foregroundMark x1="67407" y1="8421" x2="22593" y2="74211"/>
                        <a14:foregroundMark x1="22593" y1="74211" x2="39259" y2="65263"/>
                        <a14:foregroundMark x1="39259" y1="65263" x2="51111" y2="66316"/>
                        <a14:foregroundMark x1="45185" y1="66842" x2="51852" y2="64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19" y="2787207"/>
            <a:ext cx="2622099" cy="184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Мини-зоопарк ЦПКиО им. С.М. Кирова">
            <a:extLst>
              <a:ext uri="{FF2B5EF4-FFF2-40B4-BE49-F238E27FC236}">
                <a16:creationId xmlns:a16="http://schemas.microsoft.com/office/drawing/2014/main" id="{DDE50F52-FFA4-3245-9FE7-EADDC9DA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616" y="4370904"/>
            <a:ext cx="3553133" cy="26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Утка лужи картинки, стоковые фото Утка лужи | Depositphotos">
            <a:extLst>
              <a:ext uri="{FF2B5EF4-FFF2-40B4-BE49-F238E27FC236}">
                <a16:creationId xmlns:a16="http://schemas.microsoft.com/office/drawing/2014/main" id="{AA82E1EA-84D1-DA4E-9098-D097F8C7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00" b="93370" l="9971" r="89932">
                        <a14:foregroundMark x1="67546" y1="10217" x2="57869" y2="7500"/>
                        <a14:foregroundMark x1="57869" y1="7500" x2="54252" y2="10217"/>
                        <a14:foregroundMark x1="37146" y1="82174" x2="42326" y2="94565"/>
                        <a14:foregroundMark x1="42326" y1="94565" x2="52981" y2="96957"/>
                        <a14:foregroundMark x1="52981" y1="96957" x2="62952" y2="93370"/>
                        <a14:foregroundMark x1="62952" y1="93370" x2="53470" y2="81413"/>
                        <a14:foregroundMark x1="53470" y1="81413" x2="55034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36" y="2742218"/>
            <a:ext cx="2606243" cy="234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Разведение гусей картинки, стоковые фото Разведение гусей | Depositphotos">
            <a:extLst>
              <a:ext uri="{FF2B5EF4-FFF2-40B4-BE49-F238E27FC236}">
                <a16:creationId xmlns:a16="http://schemas.microsoft.com/office/drawing/2014/main" id="{C3686A10-AFC4-A542-94A3-D125F442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500" b="94833" l="9833" r="89749">
                        <a14:foregroundMark x1="17992" y1="10167" x2="36611" y2="11333"/>
                        <a14:foregroundMark x1="36611" y1="11333" x2="37448" y2="18000"/>
                        <a14:foregroundMark x1="19874" y1="7000" x2="34310" y2="11833"/>
                        <a14:foregroundMark x1="34310" y1="11833" x2="27824" y2="8500"/>
                        <a14:foregroundMark x1="88912" y1="73000" x2="88075" y2="71667"/>
                        <a14:foregroundMark x1="48536" y1="85333" x2="35146" y2="94000"/>
                        <a14:foregroundMark x1="35146" y1="94000" x2="55230" y2="91833"/>
                        <a14:foregroundMark x1="55230" y1="91833" x2="55649" y2="84000"/>
                        <a14:foregroundMark x1="48117" y1="94833" x2="53347" y2="8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70" y="3981637"/>
            <a:ext cx="2123244" cy="26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Ласточки">
            <a:extLst>
              <a:ext uri="{FF2B5EF4-FFF2-40B4-BE49-F238E27FC236}">
                <a16:creationId xmlns:a16="http://schemas.microsoft.com/office/drawing/2014/main" id="{E113241D-23F1-9940-985E-D4953A4C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808" b="89904" l="5758" r="90000">
                        <a14:foregroundMark x1="1212" y1="12019" x2="13030" y2="4808"/>
                        <a14:foregroundMark x1="13030" y1="4808" x2="20303" y2="10577"/>
                        <a14:foregroundMark x1="1212" y1="12981" x2="8182" y2="28365"/>
                        <a14:foregroundMark x1="8182" y1="28365" x2="5758" y2="4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0" y="2937206"/>
            <a:ext cx="2049838" cy="129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87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299" y="245621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ชุดเครื่องแบบของนักเรียนชั้นประถมศึกษา การ์ตูนผู้หญิง, ตัวการ์ตูน,  สวมเครื่องแบบ, สวมเครื่องแบบของโรงเรียนภาพ PNG และ PSD สำหรับดาวน์โหลดฟรี |  โปสเตอร์ภาพ, เด็ก, การเรียนรู้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t="2384" r="26148" b="3027"/>
          <a:stretch/>
        </p:blipFill>
        <p:spPr bwMode="auto">
          <a:xfrm>
            <a:off x="7663544" y="587233"/>
            <a:ext cx="3589532" cy="5740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Школа колокольчик: Колокольчик с ручкой &amp;quot;Здравствуй школа&amp;quot; (1935796) -  Купить по цене от 160.72 руб. - wow-cool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486">
            <a:off x="945565" y="3052485"/>
            <a:ext cx="2925229" cy="29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79815" y="289758"/>
            <a:ext cx="6545437" cy="3273739"/>
          </a:xfrm>
          <a:prstGeom prst="cloudCallout">
            <a:avLst>
              <a:gd name="adj1" fmla="val 63424"/>
              <a:gd name="adj2" fmla="val 32232"/>
            </a:avLst>
          </a:prstGeom>
          <a:ln w="28575">
            <a:solidFill>
              <a:srgbClr val="FF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Sayohatchi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qushlar</a:t>
            </a:r>
            <a:r>
              <a:rPr lang="en-GB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haqida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olganlaringizni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a’zolaringizga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so‘zlab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bering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48602" y="984852"/>
            <a:ext cx="59570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3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A77DD-7D69-5C41-9BE3-C3C5302D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13561-DD2E-BE40-9835-86478A7FC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Голубое небо фон (62 фото)">
            <a:extLst>
              <a:ext uri="{FF2B5EF4-FFF2-40B4-BE49-F238E27FC236}">
                <a16:creationId xmlns:a16="http://schemas.microsoft.com/office/drawing/2014/main" id="{924C4C72-AB4E-884C-BCCF-00CC399B2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FBFBF171-3B3D-0747-B5B4-B82DE4B3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04" y="4359077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B7F93F-D4B7-0A4C-ABE9-497882B88EBE}"/>
              </a:ext>
            </a:extLst>
          </p:cNvPr>
          <p:cNvSpPr/>
          <p:nvPr/>
        </p:nvSpPr>
        <p:spPr>
          <a:xfrm>
            <a:off x="9628254" y="5595090"/>
            <a:ext cx="2378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55-dars</a:t>
            </a:r>
            <a:endParaRPr lang="en-US" sz="4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Гуси летят » Красивые анимированные картинки">
            <a:extLst>
              <a:ext uri="{FF2B5EF4-FFF2-40B4-BE49-F238E27FC236}">
                <a16:creationId xmlns:a16="http://schemas.microsoft.com/office/drawing/2014/main" id="{C4C508F0-6F86-BF40-8222-05899EB2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86" y="94924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Гуси летят » Красивые анимированные картинки">
            <a:extLst>
              <a:ext uri="{FF2B5EF4-FFF2-40B4-BE49-F238E27FC236}">
                <a16:creationId xmlns:a16="http://schemas.microsoft.com/office/drawing/2014/main" id="{1D944473-18FA-9040-9265-65F95B6C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5524749" cy="41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E683DE2B-5DD0-9D46-B551-4F912A61755C}"/>
              </a:ext>
            </a:extLst>
          </p:cNvPr>
          <p:cNvSpPr/>
          <p:nvPr/>
        </p:nvSpPr>
        <p:spPr>
          <a:xfrm>
            <a:off x="937260" y="524730"/>
            <a:ext cx="10017252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BD0F5E-FB8A-8F44-B354-7AC17EBD69C9}"/>
              </a:ext>
            </a:extLst>
          </p:cNvPr>
          <p:cNvSpPr txBox="1"/>
          <p:nvPr/>
        </p:nvSpPr>
        <p:spPr>
          <a:xfrm>
            <a:off x="638332" y="597210"/>
            <a:ext cx="1051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3-BO‘LIM.  </a:t>
            </a:r>
            <a:r>
              <a:rPr lang="en-GB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SAYOHATCHI QUSHLAR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Анимационная картинка, анимашка - Аист летит">
            <a:extLst>
              <a:ext uri="{FF2B5EF4-FFF2-40B4-BE49-F238E27FC236}">
                <a16:creationId xmlns:a16="http://schemas.microsoft.com/office/drawing/2014/main" id="{DFC38471-A605-DA48-90BF-4EA6F597C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4480" y="735012"/>
            <a:ext cx="4123267" cy="36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920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220643" y="242894"/>
            <a:ext cx="11750714" cy="6249981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2ABBDD3-7D9B-CD49-96FF-1CEBC649BE21}"/>
              </a:ext>
            </a:extLst>
          </p:cNvPr>
          <p:cNvSpPr/>
          <p:nvPr/>
        </p:nvSpPr>
        <p:spPr>
          <a:xfrm>
            <a:off x="4411794" y="2696271"/>
            <a:ext cx="4230146" cy="10850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Rasmda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qanday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qushlar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tasvirlangan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C756DE6B-70E1-E140-8284-536E5C92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64" y="365125"/>
            <a:ext cx="3636465" cy="260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5FA2FA7-214B-864F-9E40-EF7B9E45B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1" y="3020846"/>
            <a:ext cx="3507171" cy="26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AA0EF1E-7AE5-E549-BBA8-D07E041B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32" y="3855043"/>
            <a:ext cx="3510903" cy="26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CB726BD-074B-7F48-95B1-41CDCF00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8" b="98069" l="2226" r="93769">
                        <a14:foregroundMark x1="8902" y1="10944" x2="15134" y2="6438"/>
                        <a14:foregroundMark x1="15134" y1="6438" x2="53561" y2="11588"/>
                        <a14:foregroundMark x1="53561" y1="11588" x2="73739" y2="10086"/>
                        <a14:foregroundMark x1="73739" y1="10086" x2="85163" y2="12232"/>
                        <a14:foregroundMark x1="85163" y1="12232" x2="91098" y2="18026"/>
                        <a14:foregroundMark x1="91098" y1="18026" x2="91988" y2="66953"/>
                        <a14:foregroundMark x1="91988" y1="66953" x2="83383" y2="94206"/>
                        <a14:foregroundMark x1="83383" y1="94206" x2="66766" y2="95923"/>
                        <a14:foregroundMark x1="34437" y1="93009" x2="21144" y2="91811"/>
                        <a14:foregroundMark x1="66766" y1="95923" x2="49498" y2="94367"/>
                        <a14:foregroundMark x1="7247" y1="72029" x2="5193" y2="23391"/>
                        <a14:foregroundMark x1="5193" y1="23391" x2="14095" y2="8369"/>
                        <a14:foregroundMark x1="14095" y1="8369" x2="16024" y2="7082"/>
                        <a14:foregroundMark x1="90504" y1="75322" x2="87092" y2="84335"/>
                        <a14:foregroundMark x1="87092" y1="84335" x2="88724" y2="87768"/>
                        <a14:foregroundMark x1="49038" y1="95399" x2="65875" y2="97639"/>
                        <a14:foregroundMark x1="65875" y1="97639" x2="84273" y2="94206"/>
                        <a14:foregroundMark x1="84273" y1="94206" x2="86499" y2="92275"/>
                        <a14:foregroundMark x1="86499" y1="92060" x2="86499" y2="92060"/>
                        <a14:foregroundMark x1="5490" y1="73605" x2="3709" y2="33262"/>
                        <a14:foregroundMark x1="3709" y1="33262" x2="9644" y2="15236"/>
                        <a14:foregroundMark x1="9644" y1="15236" x2="9644" y2="15021"/>
                        <a14:foregroundMark x1="7567" y1="11588" x2="2374" y2="21245"/>
                        <a14:foregroundMark x1="2374" y1="21245" x2="890" y2="38412"/>
                        <a14:foregroundMark x1="890" y1="38412" x2="4896" y2="52361"/>
                        <a14:foregroundMark x1="4896" y1="52361" x2="5638" y2="66524"/>
                        <a14:foregroundMark x1="5638" y1="66524" x2="5638" y2="50644"/>
                        <a14:foregroundMark x1="2226" y1="24893" x2="2226" y2="35837"/>
                        <a14:foregroundMark x1="2226" y1="35837" x2="2226" y2="35837"/>
                        <a14:foregroundMark x1="2671" y1="49571" x2="4599" y2="71459"/>
                        <a14:foregroundMark x1="4599" y1="71459" x2="5312" y2="73594"/>
                        <a14:foregroundMark x1="13947" y1="7725" x2="21217" y2="6438"/>
                        <a14:foregroundMark x1="21217" y1="6438" x2="52967" y2="10300"/>
                        <a14:foregroundMark x1="52967" y1="10300" x2="71068" y2="9227"/>
                        <a14:foregroundMark x1="71068" y1="9227" x2="80119" y2="9871"/>
                        <a14:foregroundMark x1="80119" y1="9871" x2="87537" y2="14163"/>
                        <a14:foregroundMark x1="87537" y1="14163" x2="89021" y2="18026"/>
                        <a14:foregroundMark x1="5193" y1="74464" x2="8754" y2="84764"/>
                        <a14:foregroundMark x1="8754" y1="84764" x2="16617" y2="95279"/>
                        <a14:foregroundMark x1="16617" y1="95279" x2="32641" y2="96137"/>
                        <a14:foregroundMark x1="32641" y1="96137" x2="42878" y2="95923"/>
                        <a14:foregroundMark x1="42878" y1="95923" x2="52819" y2="97639"/>
                        <a14:foregroundMark x1="75668" y1="98498" x2="82344" y2="96567"/>
                        <a14:foregroundMark x1="82344" y1="96567" x2="88131" y2="88412"/>
                        <a14:foregroundMark x1="88131" y1="88412" x2="93620" y2="65880"/>
                        <a14:foregroundMark x1="93620" y1="65880" x2="94214" y2="31974"/>
                        <a14:foregroundMark x1="94214" y1="31974" x2="90653" y2="18026"/>
                        <a14:foregroundMark x1="90653" y1="18026" x2="89021" y2="15665"/>
                        <a14:foregroundMark x1="92433" y1="31330" x2="93769" y2="43991"/>
                        <a14:foregroundMark x1="93769" y1="43991" x2="92136" y2="58584"/>
                        <a14:foregroundMark x1="11869" y1="7511" x2="21365" y2="3648"/>
                        <a14:foregroundMark x1="21365" y1="3648" x2="46439" y2="9657"/>
                        <a14:foregroundMark x1="69881" y1="7940" x2="76706" y2="7725"/>
                        <a14:foregroundMark x1="76706" y1="7725" x2="84718" y2="10300"/>
                        <a14:foregroundMark x1="84718" y1="10300" x2="90208" y2="17382"/>
                        <a14:foregroundMark x1="90208" y1="17382" x2="91395" y2="24034"/>
                        <a14:backgroundMark x1="5045" y1="73820" x2="5305" y2="74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584" y="3799894"/>
            <a:ext cx="3666537" cy="25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3A01BC9B-FFDC-CA49-A383-5FCEF0FA8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40" y="953087"/>
            <a:ext cx="3306969" cy="2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C9C2C79-59BB-6E47-BFC7-4AB1BC6E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48" b="97845" l="4128" r="98930">
                        <a14:foregroundMark x1="5963" y1="10776" x2="16667" y2="4310"/>
                        <a14:foregroundMark x1="16667" y1="4310" x2="16921" y2="4289"/>
                        <a14:foregroundMark x1="28333" y1="3808" x2="48318" y2="9483"/>
                        <a14:foregroundMark x1="48318" y1="9483" x2="46330" y2="9483"/>
                        <a14:foregroundMark x1="42966" y1="8621" x2="49712" y2="7297"/>
                        <a14:foregroundMark x1="6881" y1="11638" x2="1070" y2="26509"/>
                        <a14:foregroundMark x1="1070" y1="26509" x2="3976" y2="62069"/>
                        <a14:foregroundMark x1="3976" y1="62069" x2="6422" y2="75647"/>
                        <a14:foregroundMark x1="6422" y1="75647" x2="11774" y2="88793"/>
                        <a14:foregroundMark x1="11774" y1="88793" x2="19878" y2="95905"/>
                        <a14:foregroundMark x1="19878" y1="95905" x2="33028" y2="94612"/>
                        <a14:foregroundMark x1="33028" y1="94612" x2="35780" y2="95259"/>
                        <a14:foregroundMark x1="38226" y1="98707" x2="53976" y2="96767"/>
                        <a14:foregroundMark x1="53976" y1="96767" x2="80122" y2="97845"/>
                        <a14:foregroundMark x1="80122" y1="97845" x2="87999" y2="93368"/>
                        <a14:foregroundMark x1="77561" y1="6477" x2="89736" y2="14495"/>
                        <a14:foregroundMark x1="4128" y1="13793" x2="1529" y2="52586"/>
                        <a14:foregroundMark x1="1529" y1="52586" x2="4434" y2="80172"/>
                        <a14:foregroundMark x1="4434" y1="80172" x2="18654" y2="97845"/>
                        <a14:foregroundMark x1="15902" y1="5172" x2="15902" y2="5172"/>
                        <a14:foregroundMark x1="15902" y1="4741" x2="21254" y2="5172"/>
                        <a14:foregroundMark x1="21254" y1="4741" x2="21254" y2="4741"/>
                        <a14:foregroundMark x1="20031" y1="4310" x2="27064" y2="3879"/>
                        <a14:foregroundMark x1="27370" y1="3448" x2="27370" y2="3448"/>
                        <a14:foregroundMark x1="49388" y1="7974" x2="60398" y2="9483"/>
                        <a14:foregroundMark x1="60398" y1="9483" x2="76453" y2="6466"/>
                        <a14:foregroundMark x1="76453" y1="6466" x2="80122" y2="8405"/>
                        <a14:foregroundMark x1="78593" y1="8405" x2="88685" y2="12500"/>
                        <a14:foregroundMark x1="88685" y1="12500" x2="94954" y2="24784"/>
                        <a14:foregroundMark x1="94954" y1="24784" x2="94190" y2="58621"/>
                        <a14:foregroundMark x1="86086" y1="93103" x2="93272" y2="80172"/>
                        <a14:foregroundMark x1="93272" y1="80172" x2="95107" y2="56466"/>
                        <a14:foregroundMark x1="76453" y1="5603" x2="87156" y2="10345"/>
                        <a14:foregroundMark x1="87156" y1="10345" x2="96942" y2="26293"/>
                        <a14:backgroundMark x1="27254" y1="3448" x2="28135" y2="3448"/>
                        <a14:backgroundMark x1="28135" y1="3448" x2="28593" y2="3017"/>
                        <a14:backgroundMark x1="97215" y1="39849" x2="98777" y2="61853"/>
                        <a14:backgroundMark x1="98777" y1="61853" x2="90061" y2="96121"/>
                        <a14:backgroundMark x1="90061" y1="96121" x2="90061" y2="96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86" y="242895"/>
            <a:ext cx="3306970" cy="246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Соловей. Картинка соловья — скачать и распечатать. Животные — Птицы.  «МААМ—картинки». Воспитателям детских садов, школьным учителям и педагогам  - Маам.ру">
            <a:extLst>
              <a:ext uri="{FF2B5EF4-FFF2-40B4-BE49-F238E27FC236}">
                <a16:creationId xmlns:a16="http://schemas.microsoft.com/office/drawing/2014/main" id="{7E4348C7-36C0-FE40-BA68-203C7E7A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421" b="90000" l="10000" r="90000">
                        <a14:foregroundMark x1="57700" y1="10336" x2="71658" y2="8447"/>
                        <a14:foregroundMark x1="74151" y1="18224" x2="74444" y2="19474"/>
                        <a14:foregroundMark x1="60737" y1="18213" x2="33664" y2="57957"/>
                        <a14:foregroundMark x1="67407" y1="8421" x2="60861" y2="18031"/>
                        <a14:foregroundMark x1="39259" y1="65263" x2="51111" y2="66316"/>
                        <a14:foregroundMark x1="45185" y1="66842" x2="51852" y2="64737"/>
                        <a14:foregroundMark x1="74444" y1="11053" x2="74180" y2="11728"/>
                        <a14:backgroundMark x1="74444" y1="9474" x2="74074" y2="7895"/>
                        <a14:backgroundMark x1="74815" y1="11579" x2="75556" y2="17895"/>
                        <a14:backgroundMark x1="73704" y1="13158" x2="72593" y2="11579"/>
                        <a14:backgroundMark x1="57778" y1="10526" x2="55185" y2="10000"/>
                        <a14:backgroundMark x1="75556" y1="11579" x2="75926" y2="17368"/>
                        <a14:backgroundMark x1="34815" y1="59474" x2="22963" y2="72105"/>
                        <a14:backgroundMark x1="22963" y1="72105" x2="28148" y2="6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303" flipH="1">
            <a:off x="8658440" y="947554"/>
            <a:ext cx="3923025" cy="276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44CA3-6ECC-1B47-A11E-BCB236876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E16F7D-A8DC-5B4C-B757-EE5ED25C2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Гиф анимация Белые облака над водой">
            <a:extLst>
              <a:ext uri="{FF2B5EF4-FFF2-40B4-BE49-F238E27FC236}">
                <a16:creationId xmlns:a16="http://schemas.microsoft.com/office/drawing/2014/main" id="{114B2888-3327-7E47-981E-B9E9DE33F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73" y="22219"/>
            <a:ext cx="123013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рощай Осень,скоро Зима! ~ Плейкасты ~ Beesona.Ru">
            <a:extLst>
              <a:ext uri="{FF2B5EF4-FFF2-40B4-BE49-F238E27FC236}">
                <a16:creationId xmlns:a16="http://schemas.microsoft.com/office/drawing/2014/main" id="{630A3E09-1049-C240-AC5D-E7F58EC42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220652"/>
            <a:ext cx="4824420" cy="36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Анимационная картинка, анимашка - Аист летит">
            <a:extLst>
              <a:ext uri="{FF2B5EF4-FFF2-40B4-BE49-F238E27FC236}">
                <a16:creationId xmlns:a16="http://schemas.microsoft.com/office/drawing/2014/main" id="{0F1A6A10-6A62-4348-8B8D-EC5CFA42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1691" y="1308155"/>
            <a:ext cx="4123267" cy="36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>
            <a:extLst>
              <a:ext uri="{FF2B5EF4-FFF2-40B4-BE49-F238E27FC236}">
                <a16:creationId xmlns:a16="http://schemas.microsoft.com/office/drawing/2014/main" id="{E5C1AAEF-8C65-8742-9E02-FFA2428DE574}"/>
              </a:ext>
            </a:extLst>
          </p:cNvPr>
          <p:cNvSpPr/>
          <p:nvPr/>
        </p:nvSpPr>
        <p:spPr>
          <a:xfrm>
            <a:off x="1352557" y="119070"/>
            <a:ext cx="3471857" cy="2092325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055A1-BE3C-6D4D-A83E-C733E6805BBD}"/>
              </a:ext>
            </a:extLst>
          </p:cNvPr>
          <p:cNvSpPr txBox="1"/>
          <p:nvPr/>
        </p:nvSpPr>
        <p:spPr>
          <a:xfrm>
            <a:off x="1481135" y="580049"/>
            <a:ext cx="3229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qilyapti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70DB624-BC9F-6143-8660-6CF51438A650}"/>
              </a:ext>
            </a:extLst>
          </p:cNvPr>
          <p:cNvSpPr/>
          <p:nvPr/>
        </p:nvSpPr>
        <p:spPr>
          <a:xfrm>
            <a:off x="3252787" y="5529263"/>
            <a:ext cx="4962525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</a:t>
            </a:r>
            <a:r>
              <a:rPr lang="en-GB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uchyapti</a:t>
            </a:r>
            <a:r>
              <a:rPr lang="en-GB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8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391051" y="515046"/>
            <a:ext cx="11587322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D9DC9C2-4A34-7C4B-89EB-2F458488DAA8}"/>
              </a:ext>
            </a:extLst>
          </p:cNvPr>
          <p:cNvSpPr/>
          <p:nvPr/>
        </p:nvSpPr>
        <p:spPr>
          <a:xfrm>
            <a:off x="1728784" y="727867"/>
            <a:ext cx="3229008" cy="157900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F9C937F-8555-9647-90FD-5215681E6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279294" y="147095"/>
            <a:ext cx="1366397" cy="1442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BB1C3A-C4AD-1C4E-A278-E80390552C77}"/>
              </a:ext>
            </a:extLst>
          </p:cNvPr>
          <p:cNvSpPr txBox="1"/>
          <p:nvPr/>
        </p:nvSpPr>
        <p:spPr>
          <a:xfrm>
            <a:off x="1728785" y="856279"/>
            <a:ext cx="3229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qilyapti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Белые лебеди » Красивые анимированные картинки">
            <a:extLst>
              <a:ext uri="{FF2B5EF4-FFF2-40B4-BE49-F238E27FC236}">
                <a16:creationId xmlns:a16="http://schemas.microsoft.com/office/drawing/2014/main" id="{B76A37D4-1035-AA43-A535-AB071DE6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14" y="627193"/>
            <a:ext cx="4384839" cy="29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357A463-3457-5342-92AA-ADF77BE2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51" y="1984099"/>
            <a:ext cx="517832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Капля 7">
            <a:extLst>
              <a:ext uri="{FF2B5EF4-FFF2-40B4-BE49-F238E27FC236}">
                <a16:creationId xmlns:a16="http://schemas.microsoft.com/office/drawing/2014/main" id="{830D1461-ABE1-9F49-AEF7-F0DA2616C19C}"/>
              </a:ext>
            </a:extLst>
          </p:cNvPr>
          <p:cNvSpPr/>
          <p:nvPr/>
        </p:nvSpPr>
        <p:spPr>
          <a:xfrm rot="999285" flipH="1">
            <a:off x="2657474" y="5032099"/>
            <a:ext cx="4640809" cy="1170786"/>
          </a:xfrm>
          <a:prstGeom prst="teardrop">
            <a:avLst>
              <a:gd name="adj" fmla="val 12105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Qaldirg‘ochlar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shoxda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o‘tirishibdi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Капля 23">
            <a:extLst>
              <a:ext uri="{FF2B5EF4-FFF2-40B4-BE49-F238E27FC236}">
                <a16:creationId xmlns:a16="http://schemas.microsoft.com/office/drawing/2014/main" id="{EBABD1D3-5198-8940-8006-FD7EEA561773}"/>
              </a:ext>
            </a:extLst>
          </p:cNvPr>
          <p:cNvSpPr/>
          <p:nvPr/>
        </p:nvSpPr>
        <p:spPr>
          <a:xfrm rot="690807" flipH="1">
            <a:off x="7224730" y="4555843"/>
            <a:ext cx="4640809" cy="1170786"/>
          </a:xfrm>
          <a:prstGeom prst="teardrop">
            <a:avLst>
              <a:gd name="adj" fmla="val 12105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Oqqushlar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suvda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suzyaptilar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450138" y="338868"/>
            <a:ext cx="11587322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0C9B54C-5350-7941-A9F8-DB82A236A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8" b="98069" l="2226" r="93769">
                        <a14:foregroundMark x1="8902" y1="10944" x2="15134" y2="6438"/>
                        <a14:foregroundMark x1="15134" y1="6438" x2="53561" y2="11588"/>
                        <a14:foregroundMark x1="53561" y1="11588" x2="73739" y2="10086"/>
                        <a14:foregroundMark x1="73739" y1="10086" x2="85163" y2="12232"/>
                        <a14:foregroundMark x1="85163" y1="12232" x2="91098" y2="18026"/>
                        <a14:foregroundMark x1="91098" y1="18026" x2="91988" y2="66953"/>
                        <a14:foregroundMark x1="91988" y1="66953" x2="83383" y2="94206"/>
                        <a14:foregroundMark x1="83383" y1="94206" x2="66766" y2="95923"/>
                        <a14:foregroundMark x1="34437" y1="93009" x2="21144" y2="91811"/>
                        <a14:foregroundMark x1="66766" y1="95923" x2="49498" y2="94367"/>
                        <a14:foregroundMark x1="7247" y1="72029" x2="5193" y2="23391"/>
                        <a14:foregroundMark x1="5193" y1="23391" x2="14095" y2="8369"/>
                        <a14:foregroundMark x1="14095" y1="8369" x2="16024" y2="7082"/>
                        <a14:foregroundMark x1="90504" y1="75322" x2="87092" y2="84335"/>
                        <a14:foregroundMark x1="87092" y1="84335" x2="88724" y2="87768"/>
                        <a14:foregroundMark x1="49038" y1="95399" x2="65875" y2="97639"/>
                        <a14:foregroundMark x1="65875" y1="97639" x2="84273" y2="94206"/>
                        <a14:foregroundMark x1="84273" y1="94206" x2="86499" y2="92275"/>
                        <a14:foregroundMark x1="86499" y1="92060" x2="86499" y2="92060"/>
                        <a14:foregroundMark x1="5490" y1="73605" x2="3709" y2="33262"/>
                        <a14:foregroundMark x1="3709" y1="33262" x2="9644" y2="15236"/>
                        <a14:foregroundMark x1="9644" y1="15236" x2="9644" y2="15021"/>
                        <a14:foregroundMark x1="7567" y1="11588" x2="2374" y2="21245"/>
                        <a14:foregroundMark x1="2374" y1="21245" x2="890" y2="38412"/>
                        <a14:foregroundMark x1="890" y1="38412" x2="4896" y2="52361"/>
                        <a14:foregroundMark x1="4896" y1="52361" x2="5638" y2="66524"/>
                        <a14:foregroundMark x1="5638" y1="66524" x2="5638" y2="50644"/>
                        <a14:foregroundMark x1="2226" y1="24893" x2="2226" y2="35837"/>
                        <a14:foregroundMark x1="2226" y1="35837" x2="2226" y2="35837"/>
                        <a14:foregroundMark x1="2671" y1="49571" x2="4599" y2="71459"/>
                        <a14:foregroundMark x1="4599" y1="71459" x2="5312" y2="73594"/>
                        <a14:foregroundMark x1="13947" y1="7725" x2="21217" y2="6438"/>
                        <a14:foregroundMark x1="21217" y1="6438" x2="52967" y2="10300"/>
                        <a14:foregroundMark x1="52967" y1="10300" x2="71068" y2="9227"/>
                        <a14:foregroundMark x1="71068" y1="9227" x2="80119" y2="9871"/>
                        <a14:foregroundMark x1="80119" y1="9871" x2="87537" y2="14163"/>
                        <a14:foregroundMark x1="87537" y1="14163" x2="89021" y2="18026"/>
                        <a14:foregroundMark x1="5193" y1="74464" x2="8754" y2="84764"/>
                        <a14:foregroundMark x1="8754" y1="84764" x2="16617" y2="95279"/>
                        <a14:foregroundMark x1="16617" y1="95279" x2="32641" y2="96137"/>
                        <a14:foregroundMark x1="32641" y1="96137" x2="42878" y2="95923"/>
                        <a14:foregroundMark x1="42878" y1="95923" x2="52819" y2="97639"/>
                        <a14:foregroundMark x1="75668" y1="98498" x2="82344" y2="96567"/>
                        <a14:foregroundMark x1="82344" y1="96567" x2="88131" y2="88412"/>
                        <a14:foregroundMark x1="88131" y1="88412" x2="93620" y2="65880"/>
                        <a14:foregroundMark x1="93620" y1="65880" x2="94214" y2="31974"/>
                        <a14:foregroundMark x1="94214" y1="31974" x2="90653" y2="18026"/>
                        <a14:foregroundMark x1="90653" y1="18026" x2="89021" y2="15665"/>
                        <a14:foregroundMark x1="92433" y1="31330" x2="93769" y2="43991"/>
                        <a14:foregroundMark x1="93769" y1="43991" x2="92136" y2="58584"/>
                        <a14:foregroundMark x1="11869" y1="7511" x2="21365" y2="3648"/>
                        <a14:foregroundMark x1="21365" y1="3648" x2="46439" y2="9657"/>
                        <a14:foregroundMark x1="69881" y1="7940" x2="76706" y2="7725"/>
                        <a14:foregroundMark x1="76706" y1="7725" x2="84718" y2="10300"/>
                        <a14:foregroundMark x1="84718" y1="10300" x2="90208" y2="17382"/>
                        <a14:foregroundMark x1="90208" y1="17382" x2="91395" y2="24034"/>
                        <a14:backgroundMark x1="5045" y1="73820" x2="5305" y2="74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3" y="3706009"/>
            <a:ext cx="3677157" cy="269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D0BB675-609F-1946-BFCC-F8F11990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83" y="4831542"/>
            <a:ext cx="2520986" cy="169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98F4DB8C-684C-214E-B72D-EBCE4673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4" y="1394854"/>
            <a:ext cx="3485478" cy="24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4239AB8-AD21-E14B-A1D4-5DA7A4085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32" y="3870861"/>
            <a:ext cx="3677157" cy="259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87AF605A-77F7-B648-8FAF-E32C140C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48" b="97845" l="4128" r="98930">
                        <a14:foregroundMark x1="5963" y1="10776" x2="16667" y2="4310"/>
                        <a14:foregroundMark x1="16667" y1="4310" x2="16921" y2="4289"/>
                        <a14:foregroundMark x1="28333" y1="3808" x2="48318" y2="9483"/>
                        <a14:foregroundMark x1="48318" y1="9483" x2="46330" y2="9483"/>
                        <a14:foregroundMark x1="42966" y1="8621" x2="49712" y2="7297"/>
                        <a14:foregroundMark x1="6881" y1="11638" x2="1070" y2="26509"/>
                        <a14:foregroundMark x1="1070" y1="26509" x2="3976" y2="62069"/>
                        <a14:foregroundMark x1="3976" y1="62069" x2="6422" y2="75647"/>
                        <a14:foregroundMark x1="6422" y1="75647" x2="11774" y2="88793"/>
                        <a14:foregroundMark x1="11774" y1="88793" x2="19878" y2="95905"/>
                        <a14:foregroundMark x1="19878" y1="95905" x2="33028" y2="94612"/>
                        <a14:foregroundMark x1="33028" y1="94612" x2="35780" y2="95259"/>
                        <a14:foregroundMark x1="38226" y1="98707" x2="53976" y2="96767"/>
                        <a14:foregroundMark x1="53976" y1="96767" x2="80122" y2="97845"/>
                        <a14:foregroundMark x1="80122" y1="97845" x2="87999" y2="93368"/>
                        <a14:foregroundMark x1="77561" y1="6477" x2="89736" y2="14495"/>
                        <a14:foregroundMark x1="4128" y1="13793" x2="1529" y2="52586"/>
                        <a14:foregroundMark x1="1529" y1="52586" x2="4434" y2="80172"/>
                        <a14:foregroundMark x1="4434" y1="80172" x2="18654" y2="97845"/>
                        <a14:foregroundMark x1="15902" y1="5172" x2="15902" y2="5172"/>
                        <a14:foregroundMark x1="15902" y1="4741" x2="21254" y2="5172"/>
                        <a14:foregroundMark x1="21254" y1="4741" x2="21254" y2="4741"/>
                        <a14:foregroundMark x1="20031" y1="4310" x2="27064" y2="3879"/>
                        <a14:foregroundMark x1="27370" y1="3448" x2="27370" y2="3448"/>
                        <a14:foregroundMark x1="49388" y1="7974" x2="60398" y2="9483"/>
                        <a14:foregroundMark x1="60398" y1="9483" x2="76453" y2="6466"/>
                        <a14:foregroundMark x1="76453" y1="6466" x2="80122" y2="8405"/>
                        <a14:foregroundMark x1="78593" y1="8405" x2="88685" y2="12500"/>
                        <a14:foregroundMark x1="88685" y1="12500" x2="94954" y2="24784"/>
                        <a14:foregroundMark x1="94954" y1="24784" x2="94190" y2="58621"/>
                        <a14:foregroundMark x1="86086" y1="93103" x2="93272" y2="80172"/>
                        <a14:foregroundMark x1="93272" y1="80172" x2="95107" y2="56466"/>
                        <a14:foregroundMark x1="76453" y1="5603" x2="87156" y2="10345"/>
                        <a14:foregroundMark x1="87156" y1="10345" x2="96942" y2="26293"/>
                        <a14:backgroundMark x1="27254" y1="3448" x2="28135" y2="3448"/>
                        <a14:backgroundMark x1="28135" y1="3448" x2="28593" y2="3017"/>
                        <a14:backgroundMark x1="97215" y1="39849" x2="98777" y2="61853"/>
                        <a14:backgroundMark x1="98777" y1="61853" x2="90061" y2="96121"/>
                        <a14:backgroundMark x1="90061" y1="96121" x2="90061" y2="96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462" y="1357116"/>
            <a:ext cx="3652521" cy="259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D9DC9C2-4A34-7C4B-89EB-2F458488DAA8}"/>
              </a:ext>
            </a:extLst>
          </p:cNvPr>
          <p:cNvSpPr/>
          <p:nvPr/>
        </p:nvSpPr>
        <p:spPr>
          <a:xfrm>
            <a:off x="1717089" y="571493"/>
            <a:ext cx="9227136" cy="6578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Ularni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yilning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barcha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faslida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ko‘ramizmi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F9C937F-8555-9647-90FD-5215681E6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459801" y="260003"/>
            <a:ext cx="1366397" cy="1442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D052F6E9-0224-FD49-B4CC-4C5B09F6DD7F}"/>
              </a:ext>
            </a:extLst>
          </p:cNvPr>
          <p:cNvSpPr/>
          <p:nvPr/>
        </p:nvSpPr>
        <p:spPr>
          <a:xfrm>
            <a:off x="7562796" y="1435674"/>
            <a:ext cx="4365870" cy="33327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Yo‘q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albatta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Faslga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joyga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uchib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ketadilar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Shuning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ko‘chib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yuruvchi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qushlar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deb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ataladi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404810" y="365125"/>
            <a:ext cx="11587322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F9C937F-8555-9647-90FD-5215681E6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459801" y="260003"/>
            <a:ext cx="1366397" cy="1442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 descr="Если праздник, то L&amp;#39;Cosmetics - это лучший выбор!">
            <a:extLst>
              <a:ext uri="{FF2B5EF4-FFF2-40B4-BE49-F238E27FC236}">
                <a16:creationId xmlns:a16="http://schemas.microsoft.com/office/drawing/2014/main" id="{D8E0F9E5-3CE0-E945-80E1-F6F163037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214" y="-173212"/>
            <a:ext cx="8890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B0C59C87-EB81-6645-BF99-AFA7B005BED1}"/>
              </a:ext>
            </a:extLst>
          </p:cNvPr>
          <p:cNvSpPr/>
          <p:nvPr/>
        </p:nvSpPr>
        <p:spPr>
          <a:xfrm>
            <a:off x="6291072" y="1380810"/>
            <a:ext cx="5473002" cy="41055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Qaldirg‘och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faqat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oziqlanadi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Lekin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kunlar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soviy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boshlaganida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g‘oyib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bo‘ladi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Shunda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qushlar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ozuqa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ilinjida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issiq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o‘lkalarga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uchib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ketadi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8" descr="Ddraw | Freepik">
            <a:extLst>
              <a:ext uri="{FF2B5EF4-FFF2-40B4-BE49-F238E27FC236}">
                <a16:creationId xmlns:a16="http://schemas.microsoft.com/office/drawing/2014/main" id="{7BB1A2CD-9350-D14F-BE17-48677CD4A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3" b="89941" l="7101" r="89941">
                        <a14:foregroundMark x1="21302" y1="39645" x2="13609" y2="36391"/>
                        <a14:foregroundMark x1="13609" y1="36391" x2="7988" y2="30769"/>
                        <a14:foregroundMark x1="7988" y1="30769" x2="15680" y2="33432"/>
                        <a14:foregroundMark x1="15680" y1="33432" x2="22485" y2="29586"/>
                        <a14:foregroundMark x1="22485" y1="29586" x2="31361" y2="14497"/>
                        <a14:foregroundMark x1="31361" y1="14497" x2="24556" y2="21302"/>
                        <a14:foregroundMark x1="24556" y1="21302" x2="33728" y2="22781"/>
                        <a14:foregroundMark x1="33728" y1="22781" x2="40237" y2="18639"/>
                        <a14:foregroundMark x1="40237" y1="18639" x2="31361" y2="22485"/>
                        <a14:foregroundMark x1="31361" y1="22485" x2="25148" y2="28698"/>
                        <a14:foregroundMark x1="25148" y1="28698" x2="34615" y2="28402"/>
                        <a14:foregroundMark x1="34615" y1="28402" x2="28698" y2="35799"/>
                        <a14:foregroundMark x1="28698" y1="35799" x2="22189" y2="40533"/>
                        <a14:foregroundMark x1="22189" y1="40533" x2="10059" y2="31657"/>
                        <a14:foregroundMark x1="10059" y1="31657" x2="7101" y2="26331"/>
                        <a14:foregroundMark x1="27219" y1="38757" x2="33432" y2="31953"/>
                        <a14:foregroundMark x1="33432" y1="31953" x2="25148" y2="38166"/>
                        <a14:foregroundMark x1="25148" y1="38166" x2="14793" y2="37870"/>
                        <a14:foregroundMark x1="14793" y1="37870" x2="7692" y2="29882"/>
                        <a14:foregroundMark x1="7692" y1="29882" x2="22781" y2="26627"/>
                        <a14:foregroundMark x1="22781" y1="26627" x2="27811" y2="17456"/>
                        <a14:foregroundMark x1="27811" y1="17456" x2="22781" y2="25444"/>
                        <a14:foregroundMark x1="22781" y1="25444" x2="35503" y2="20118"/>
                        <a14:foregroundMark x1="31065" y1="23373" x2="22485" y2="23077"/>
                        <a14:foregroundMark x1="23373" y1="22189" x2="28994" y2="15089"/>
                        <a14:foregroundMark x1="28994" y1="15089" x2="28402" y2="18935"/>
                        <a14:foregroundMark x1="59467" y1="15089" x2="57396" y2="22781"/>
                        <a14:foregroundMark x1="57396" y1="22781" x2="57692" y2="34615"/>
                        <a14:foregroundMark x1="57692" y1="34615" x2="64497" y2="25740"/>
                        <a14:foregroundMark x1="64497" y1="25740" x2="73077" y2="27219"/>
                        <a14:foregroundMark x1="73077" y1="27219" x2="79586" y2="36686"/>
                        <a14:foregroundMark x1="79586" y1="36686" x2="75444" y2="28402"/>
                        <a14:foregroundMark x1="75444" y1="28402" x2="89941" y2="31361"/>
                        <a14:foregroundMark x1="89941" y1="31361" x2="76923" y2="23964"/>
                        <a14:foregroundMark x1="76923" y1="23964" x2="83432" y2="17751"/>
                        <a14:foregroundMark x1="83432" y1="17751" x2="76036" y2="13018"/>
                        <a14:foregroundMark x1="76036" y1="13018" x2="58876" y2="15976"/>
                        <a14:foregroundMark x1="65385" y1="13018" x2="74556" y2="12722"/>
                        <a14:foregroundMark x1="74556" y1="12722" x2="85799" y2="15680"/>
                        <a14:foregroundMark x1="85799" y1="15680" x2="83136" y2="19231"/>
                        <a14:foregroundMark x1="84615" y1="16568" x2="82249" y2="19231"/>
                        <a14:foregroundMark x1="84024" y1="17160" x2="89349" y2="18047"/>
                        <a14:foregroundMark x1="86686" y1="17160" x2="86686" y2="17160"/>
                        <a14:foregroundMark x1="84024" y1="16568" x2="86095" y2="17456"/>
                        <a14:foregroundMark x1="77811" y1="30178" x2="82249" y2="37278"/>
                        <a14:foregroundMark x1="82249" y1="37278" x2="80473" y2="36686"/>
                        <a14:foregroundMark x1="18639" y1="62130" x2="19527" y2="70710"/>
                        <a14:foregroundMark x1="19527" y1="70710" x2="26036" y2="77515"/>
                        <a14:foregroundMark x1="26036" y1="77515" x2="13018" y2="77219"/>
                        <a14:foregroundMark x1="13018" y1="77219" x2="24852" y2="85207"/>
                        <a14:foregroundMark x1="24852" y1="85207" x2="35503" y2="85207"/>
                        <a14:foregroundMark x1="35503" y1="85207" x2="37574" y2="74852"/>
                        <a14:foregroundMark x1="37574" y1="74852" x2="30769" y2="64201"/>
                        <a14:foregroundMark x1="30769" y1="64201" x2="31065" y2="75148"/>
                        <a14:foregroundMark x1="31065" y1="75148" x2="28107" y2="67751"/>
                        <a14:foregroundMark x1="28107" y1="67751" x2="16864" y2="62426"/>
                        <a14:foregroundMark x1="25444" y1="64497" x2="23077" y2="60355"/>
                        <a14:foregroundMark x1="33728" y1="67160" x2="24852" y2="61243"/>
                        <a14:foregroundMark x1="34911" y1="81361" x2="30473" y2="85503"/>
                        <a14:foregroundMark x1="29882" y1="84911" x2="30769" y2="87278"/>
                        <a14:foregroundMark x1="38462" y1="75740" x2="36686" y2="83728"/>
                        <a14:foregroundMark x1="36686" y1="83728" x2="27811" y2="89349"/>
                        <a14:foregroundMark x1="27811" y1="89349" x2="26923" y2="85207"/>
                        <a14:foregroundMark x1="38166" y1="80769" x2="40533" y2="84320"/>
                        <a14:foregroundMark x1="38462" y1="84320" x2="39349" y2="85207"/>
                        <a14:foregroundMark x1="35503" y1="83432" x2="35799" y2="81953"/>
                        <a14:foregroundMark x1="74556" y1="76627" x2="66272" y2="79290"/>
                        <a14:foregroundMark x1="66272" y1="79290" x2="76036" y2="75148"/>
                        <a14:foregroundMark x1="76036" y1="75148" x2="76036" y2="75148"/>
                        <a14:foregroundMark x1="74556" y1="75444" x2="65976" y2="77515"/>
                        <a14:foregroundMark x1="65976" y1="77515" x2="76036" y2="77515"/>
                        <a14:foregroundMark x1="75148" y1="79586" x2="68343" y2="85207"/>
                        <a14:foregroundMark x1="68343" y1="85207" x2="68047" y2="84615"/>
                        <a14:foregroundMark x1="63609" y1="77811" x2="65385" y2="78698"/>
                        <a14:foregroundMark x1="68343" y1="84615" x2="68047" y2="87278"/>
                        <a14:foregroundMark x1="68935" y1="85503" x2="69231" y2="80769"/>
                        <a14:foregroundMark x1="66864" y1="76923" x2="72781" y2="77515"/>
                        <a14:foregroundMark x1="63314" y1="62130" x2="74852" y2="63314"/>
                        <a14:foregroundMark x1="74852" y1="63314" x2="65976" y2="64793"/>
                        <a14:foregroundMark x1="65976" y1="64793" x2="73964" y2="68935"/>
                        <a14:foregroundMark x1="67456" y1="63609" x2="75740" y2="64793"/>
                        <a14:foregroundMark x1="75740" y1="64793" x2="66568" y2="63609"/>
                        <a14:foregroundMark x1="66568" y1="63609" x2="78402" y2="65089"/>
                        <a14:foregroundMark x1="78402" y1="65089" x2="76036" y2="64497"/>
                        <a14:foregroundMark x1="87278" y1="64793" x2="84615" y2="79290"/>
                        <a14:foregroundMark x1="84615" y1="79290" x2="86391" y2="87870"/>
                        <a14:foregroundMark x1="86391" y1="87870" x2="86982" y2="73669"/>
                        <a14:foregroundMark x1="86982" y1="73669" x2="86095" y2="83728"/>
                        <a14:foregroundMark x1="77515" y1="78402" x2="69822" y2="86095"/>
                        <a14:foregroundMark x1="69822" y1="86095" x2="71893" y2="83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708">
            <a:off x="-69400" y="-178472"/>
            <a:ext cx="6609704" cy="723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D9DC9C2-4A34-7C4B-89EB-2F458488DAA8}"/>
              </a:ext>
            </a:extLst>
          </p:cNvPr>
          <p:cNvSpPr/>
          <p:nvPr/>
        </p:nvSpPr>
        <p:spPr>
          <a:xfrm>
            <a:off x="1890983" y="2556099"/>
            <a:ext cx="3167364" cy="19301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Qaldirg‘och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qachon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keladi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 algn="ctr"/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Ungacha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 u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qayerda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bo‘ladi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0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70082-003D-4942-8D85-9C8073F3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C78CE1-BE97-BC46-A04E-9C5911715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ROMANTİCA) - Community - Google+ | Autumn scenery, Painting, Forest painting">
            <a:extLst>
              <a:ext uri="{FF2B5EF4-FFF2-40B4-BE49-F238E27FC236}">
                <a16:creationId xmlns:a16="http://schemas.microsoft.com/office/drawing/2014/main" id="{F74AEFD8-B0BA-5844-9A4F-ED7D790D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1"/>
            <a:ext cx="12192000" cy="684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B3CEE017-25EB-6543-9453-E0C68070654A}"/>
              </a:ext>
            </a:extLst>
          </p:cNvPr>
          <p:cNvSpPr/>
          <p:nvPr/>
        </p:nvSpPr>
        <p:spPr>
          <a:xfrm>
            <a:off x="371474" y="4872038"/>
            <a:ext cx="8186739" cy="14287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5.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Qushlar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qachon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boshqa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joyga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uchib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ketadi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 algn="ctr"/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Nima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uchun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19346E8-D69C-C64E-85B5-94EABC067558}"/>
              </a:ext>
            </a:extLst>
          </p:cNvPr>
          <p:cNvSpPr/>
          <p:nvPr/>
        </p:nvSpPr>
        <p:spPr>
          <a:xfrm>
            <a:off x="238118" y="365124"/>
            <a:ext cx="4062419" cy="622618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Yovvoyi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o‘rdak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g‘oz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va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oqqush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ka-bi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qushlar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esa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kuz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faslini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oxiridagina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ketishga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hozirlna-di.Chunki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qishda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ular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yashaydigan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va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oziqlanadigan</a:t>
            </a:r>
            <a:endParaRPr lang="en-GB" sz="36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suv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havzalari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muz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bilan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qoplanadi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-da.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3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220643" y="242894"/>
            <a:ext cx="11750714" cy="6249981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2ABBDD3-7D9B-CD49-96FF-1CEBC649BE21}"/>
              </a:ext>
            </a:extLst>
          </p:cNvPr>
          <p:cNvSpPr/>
          <p:nvPr/>
        </p:nvSpPr>
        <p:spPr>
          <a:xfrm>
            <a:off x="4411794" y="2696271"/>
            <a:ext cx="4230146" cy="10850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Rasmda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qanday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qushlar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tasvirlangan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C756DE6B-70E1-E140-8284-536E5C92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64" y="365125"/>
            <a:ext cx="3636465" cy="260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5FA2FA7-214B-864F-9E40-EF7B9E45B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1" y="3020846"/>
            <a:ext cx="3507171" cy="26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AA0EF1E-7AE5-E549-BBA8-D07E041B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32" y="3855043"/>
            <a:ext cx="3510903" cy="26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CB726BD-074B-7F48-95B1-41CDCF00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8" b="98069" l="2226" r="93769">
                        <a14:foregroundMark x1="8902" y1="10944" x2="15134" y2="6438"/>
                        <a14:foregroundMark x1="15134" y1="6438" x2="53561" y2="11588"/>
                        <a14:foregroundMark x1="53561" y1="11588" x2="73739" y2="10086"/>
                        <a14:foregroundMark x1="73739" y1="10086" x2="85163" y2="12232"/>
                        <a14:foregroundMark x1="85163" y1="12232" x2="91098" y2="18026"/>
                        <a14:foregroundMark x1="91098" y1="18026" x2="91988" y2="66953"/>
                        <a14:foregroundMark x1="91988" y1="66953" x2="83383" y2="94206"/>
                        <a14:foregroundMark x1="83383" y1="94206" x2="66766" y2="95923"/>
                        <a14:foregroundMark x1="34437" y1="93009" x2="21144" y2="91811"/>
                        <a14:foregroundMark x1="66766" y1="95923" x2="49498" y2="94367"/>
                        <a14:foregroundMark x1="7247" y1="72029" x2="5193" y2="23391"/>
                        <a14:foregroundMark x1="5193" y1="23391" x2="14095" y2="8369"/>
                        <a14:foregroundMark x1="14095" y1="8369" x2="16024" y2="7082"/>
                        <a14:foregroundMark x1="90504" y1="75322" x2="87092" y2="84335"/>
                        <a14:foregroundMark x1="87092" y1="84335" x2="88724" y2="87768"/>
                        <a14:foregroundMark x1="49038" y1="95399" x2="65875" y2="97639"/>
                        <a14:foregroundMark x1="65875" y1="97639" x2="84273" y2="94206"/>
                        <a14:foregroundMark x1="84273" y1="94206" x2="86499" y2="92275"/>
                        <a14:foregroundMark x1="86499" y1="92060" x2="86499" y2="92060"/>
                        <a14:foregroundMark x1="5490" y1="73605" x2="3709" y2="33262"/>
                        <a14:foregroundMark x1="3709" y1="33262" x2="9644" y2="15236"/>
                        <a14:foregroundMark x1="9644" y1="15236" x2="9644" y2="15021"/>
                        <a14:foregroundMark x1="7567" y1="11588" x2="2374" y2="21245"/>
                        <a14:foregroundMark x1="2374" y1="21245" x2="890" y2="38412"/>
                        <a14:foregroundMark x1="890" y1="38412" x2="4896" y2="52361"/>
                        <a14:foregroundMark x1="4896" y1="52361" x2="5638" y2="66524"/>
                        <a14:foregroundMark x1="5638" y1="66524" x2="5638" y2="50644"/>
                        <a14:foregroundMark x1="2226" y1="24893" x2="2226" y2="35837"/>
                        <a14:foregroundMark x1="2226" y1="35837" x2="2226" y2="35837"/>
                        <a14:foregroundMark x1="2671" y1="49571" x2="4599" y2="71459"/>
                        <a14:foregroundMark x1="4599" y1="71459" x2="5312" y2="73594"/>
                        <a14:foregroundMark x1="13947" y1="7725" x2="21217" y2="6438"/>
                        <a14:foregroundMark x1="21217" y1="6438" x2="52967" y2="10300"/>
                        <a14:foregroundMark x1="52967" y1="10300" x2="71068" y2="9227"/>
                        <a14:foregroundMark x1="71068" y1="9227" x2="80119" y2="9871"/>
                        <a14:foregroundMark x1="80119" y1="9871" x2="87537" y2="14163"/>
                        <a14:foregroundMark x1="87537" y1="14163" x2="89021" y2="18026"/>
                        <a14:foregroundMark x1="5193" y1="74464" x2="8754" y2="84764"/>
                        <a14:foregroundMark x1="8754" y1="84764" x2="16617" y2="95279"/>
                        <a14:foregroundMark x1="16617" y1="95279" x2="32641" y2="96137"/>
                        <a14:foregroundMark x1="32641" y1="96137" x2="42878" y2="95923"/>
                        <a14:foregroundMark x1="42878" y1="95923" x2="52819" y2="97639"/>
                        <a14:foregroundMark x1="75668" y1="98498" x2="82344" y2="96567"/>
                        <a14:foregroundMark x1="82344" y1="96567" x2="88131" y2="88412"/>
                        <a14:foregroundMark x1="88131" y1="88412" x2="93620" y2="65880"/>
                        <a14:foregroundMark x1="93620" y1="65880" x2="94214" y2="31974"/>
                        <a14:foregroundMark x1="94214" y1="31974" x2="90653" y2="18026"/>
                        <a14:foregroundMark x1="90653" y1="18026" x2="89021" y2="15665"/>
                        <a14:foregroundMark x1="92433" y1="31330" x2="93769" y2="43991"/>
                        <a14:foregroundMark x1="93769" y1="43991" x2="92136" y2="58584"/>
                        <a14:foregroundMark x1="11869" y1="7511" x2="21365" y2="3648"/>
                        <a14:foregroundMark x1="21365" y1="3648" x2="46439" y2="9657"/>
                        <a14:foregroundMark x1="69881" y1="7940" x2="76706" y2="7725"/>
                        <a14:foregroundMark x1="76706" y1="7725" x2="84718" y2="10300"/>
                        <a14:foregroundMark x1="84718" y1="10300" x2="90208" y2="17382"/>
                        <a14:foregroundMark x1="90208" y1="17382" x2="91395" y2="24034"/>
                        <a14:backgroundMark x1="5045" y1="73820" x2="5305" y2="74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584" y="3799894"/>
            <a:ext cx="3666537" cy="25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3A01BC9B-FFDC-CA49-A383-5FCEF0FA8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40" y="953087"/>
            <a:ext cx="3306969" cy="2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C9C2C79-59BB-6E47-BFC7-4AB1BC6E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48" b="97845" l="4128" r="98930">
                        <a14:foregroundMark x1="5963" y1="10776" x2="16667" y2="4310"/>
                        <a14:foregroundMark x1="16667" y1="4310" x2="16921" y2="4289"/>
                        <a14:foregroundMark x1="28333" y1="3808" x2="48318" y2="9483"/>
                        <a14:foregroundMark x1="48318" y1="9483" x2="46330" y2="9483"/>
                        <a14:foregroundMark x1="42966" y1="8621" x2="49712" y2="7297"/>
                        <a14:foregroundMark x1="6881" y1="11638" x2="1070" y2="26509"/>
                        <a14:foregroundMark x1="1070" y1="26509" x2="3976" y2="62069"/>
                        <a14:foregroundMark x1="3976" y1="62069" x2="6422" y2="75647"/>
                        <a14:foregroundMark x1="6422" y1="75647" x2="11774" y2="88793"/>
                        <a14:foregroundMark x1="11774" y1="88793" x2="19878" y2="95905"/>
                        <a14:foregroundMark x1="19878" y1="95905" x2="33028" y2="94612"/>
                        <a14:foregroundMark x1="33028" y1="94612" x2="35780" y2="95259"/>
                        <a14:foregroundMark x1="38226" y1="98707" x2="53976" y2="96767"/>
                        <a14:foregroundMark x1="53976" y1="96767" x2="80122" y2="97845"/>
                        <a14:foregroundMark x1="80122" y1="97845" x2="87999" y2="93368"/>
                        <a14:foregroundMark x1="77561" y1="6477" x2="89736" y2="14495"/>
                        <a14:foregroundMark x1="4128" y1="13793" x2="1529" y2="52586"/>
                        <a14:foregroundMark x1="1529" y1="52586" x2="4434" y2="80172"/>
                        <a14:foregroundMark x1="4434" y1="80172" x2="18654" y2="97845"/>
                        <a14:foregroundMark x1="15902" y1="5172" x2="15902" y2="5172"/>
                        <a14:foregroundMark x1="15902" y1="4741" x2="21254" y2="5172"/>
                        <a14:foregroundMark x1="21254" y1="4741" x2="21254" y2="4741"/>
                        <a14:foregroundMark x1="20031" y1="4310" x2="27064" y2="3879"/>
                        <a14:foregroundMark x1="27370" y1="3448" x2="27370" y2="3448"/>
                        <a14:foregroundMark x1="49388" y1="7974" x2="60398" y2="9483"/>
                        <a14:foregroundMark x1="60398" y1="9483" x2="76453" y2="6466"/>
                        <a14:foregroundMark x1="76453" y1="6466" x2="80122" y2="8405"/>
                        <a14:foregroundMark x1="78593" y1="8405" x2="88685" y2="12500"/>
                        <a14:foregroundMark x1="88685" y1="12500" x2="94954" y2="24784"/>
                        <a14:foregroundMark x1="94954" y1="24784" x2="94190" y2="58621"/>
                        <a14:foregroundMark x1="86086" y1="93103" x2="93272" y2="80172"/>
                        <a14:foregroundMark x1="93272" y1="80172" x2="95107" y2="56466"/>
                        <a14:foregroundMark x1="76453" y1="5603" x2="87156" y2="10345"/>
                        <a14:foregroundMark x1="87156" y1="10345" x2="96942" y2="26293"/>
                        <a14:backgroundMark x1="27254" y1="3448" x2="28135" y2="3448"/>
                        <a14:backgroundMark x1="28135" y1="3448" x2="28593" y2="3017"/>
                        <a14:backgroundMark x1="97215" y1="39849" x2="98777" y2="61853"/>
                        <a14:backgroundMark x1="98777" y1="61853" x2="90061" y2="96121"/>
                        <a14:backgroundMark x1="90061" y1="96121" x2="90061" y2="96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86" y="242895"/>
            <a:ext cx="3306970" cy="246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9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203</Words>
  <Application>Microsoft Macintosh PowerPoint</Application>
  <PresentationFormat>Широкоэкранный</PresentationFormat>
  <Paragraphs>25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10</cp:revision>
  <dcterms:created xsi:type="dcterms:W3CDTF">2021-09-24T05:58:17Z</dcterms:created>
  <dcterms:modified xsi:type="dcterms:W3CDTF">2021-10-25T04:34:00Z</dcterms:modified>
</cp:coreProperties>
</file>