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93" r:id="rId2"/>
    <p:sldId id="623" r:id="rId3"/>
    <p:sldId id="433" r:id="rId4"/>
    <p:sldId id="350" r:id="rId5"/>
    <p:sldId id="632" r:id="rId6"/>
    <p:sldId id="614" r:id="rId7"/>
    <p:sldId id="264" r:id="rId8"/>
    <p:sldId id="633" r:id="rId9"/>
    <p:sldId id="262" r:id="rId10"/>
    <p:sldId id="538" r:id="rId11"/>
    <p:sldId id="534" r:id="rId12"/>
    <p:sldId id="52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7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E3D48-A27A-CC46-BCAC-1EE295ED9CC2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02DC-FD48-FB42-AC3F-7CE2CAD7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4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4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1CC2F-5208-4E49-8205-9BD5CE97C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D476D-1829-9E47-8B25-981B95FB8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9FF0E-2432-2942-A07E-8B44EE99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7ACE4-44B7-B44C-934D-9B09F078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2D277-5D50-AE42-9885-A51BD0C4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0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88899-EE09-874A-A2A7-B215BE6A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A87E86-75BD-B44F-9FDA-FF7DC03FF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21CCE-C6C8-0346-9E24-12C623B7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76027-F45E-7E4A-89B8-33F85B3D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AC649-5D58-D443-9EF8-EBB23AF3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4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E9080D-84B0-FB47-BD38-31D10FB5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250BA3-8A31-9347-8DDC-B05C173A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E32EC-656C-B041-BC7F-FF276AB4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BE464-7B1C-F148-AFE1-112F0BF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013A6-B598-2341-AB2B-2EB9DC96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5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69013-7399-5849-96C7-608754EF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5EA54-1E97-6E48-9C98-4B1B38F9E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34FDB-B57B-8F48-B958-4061A802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EE483-52BC-ED4D-8A65-F50E5780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E737C-7446-B946-8F15-9448712F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5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96653-F265-4746-8F51-67BDA533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F2A25-FC4F-7A4F-AEC7-FC6AFCDE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959700-8B79-3249-9B48-3DD26C9A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93F9D-7D81-1348-A284-25027D73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4F9D5-415B-624E-B2AB-2E80667B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0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71A26-9335-1246-B6EB-0E2C75C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214BB-39DF-6A42-BF4D-98998BFA7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C819EF-5A0A-9549-8176-87E6534B8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A92F9-5BE1-5F4F-A05F-81C723E8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2661D-E875-4441-A01E-4BFB2547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FDFB40-2F83-5943-9DFD-3140BF3C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9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2A58-4CEF-8A40-8DF1-81A178FC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5BAB5-8D68-1442-9869-A99B598B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823D3-CD62-2849-BC6E-78200F189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59BEE6-8834-7644-B3A3-58B13151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E1DFBB-A792-854A-A88F-0C4887EDE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434BB5-7606-8A42-A7F1-55FED0FD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3EC7A7-087D-8E46-B1C9-E77083B8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E0C926-CB4F-A54F-8569-87FFC89D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8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3DCE-79CE-BF48-9FE4-4E78D6AF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0AD66F-E8D5-F840-B0EC-EF0BE0C4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385947-3180-5643-87EA-2128A70F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C97C65-A557-654C-9ED8-37494498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9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BAC8CC-83A6-2242-9EE8-0B5C4AC2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AD2DCD-7129-BB43-9CBE-FC02FC9E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395601-29BE-0F43-B950-B130E5DB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39547-CDC8-5F4B-916A-5D32B63D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498C5B-3D40-CB44-AD48-CDE822E0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91B59C-89C7-2143-859D-F22E730D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A4CEF7-F01B-7A4E-BEE5-66DDD8F4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C6DFCC-D819-0B47-BD2C-A9FA5A9D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68FFE6-3E34-5E41-87E4-C9C8C405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6463E-A2CF-7E4C-99DC-3AD0A2D2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D9135-3B49-4A40-89F5-BC6B9876B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96979-35D2-D843-B123-4D65F9C98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025C9-E7ED-DC45-8145-DB6823AA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2AF74-8839-6947-AF38-0CF9F56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1EF7D9-ED49-5440-B228-8DCB4A7F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7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82E39-7F9E-2A4D-98C6-0704D0B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0E02E-98C9-DD4D-9CE8-0CCF6446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9B850-ABBC-CD41-AF07-C93D2BE9F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A96E-78D1-4A44-A16E-8C22031B68DC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6F93E-66BD-EF4C-8CB2-CED4E7636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B6D24-7DC1-D247-A33B-356A60AF8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7325556" cy="1079412"/>
          </a:xfrm>
        </p:spPr>
        <p:txBody>
          <a:bodyPr>
            <a:normAutofit fontScale="85000" lnSpcReduction="20000"/>
          </a:bodyPr>
          <a:lstStyle/>
          <a:p>
            <a:endParaRPr lang="en-GB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A4B641D-F2FB-104D-BE78-4A8532B8203D}"/>
              </a:ext>
            </a:extLst>
          </p:cNvPr>
          <p:cNvSpPr/>
          <p:nvPr/>
        </p:nvSpPr>
        <p:spPr>
          <a:xfrm>
            <a:off x="1073715" y="1702491"/>
            <a:ext cx="5892800" cy="33239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E17FAD-6AA5-4B4D-BF46-00E0FE8C0588}"/>
              </a:ext>
            </a:extLst>
          </p:cNvPr>
          <p:cNvSpPr/>
          <p:nvPr/>
        </p:nvSpPr>
        <p:spPr>
          <a:xfrm>
            <a:off x="1151467" y="1566022"/>
            <a:ext cx="5727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Ayiqning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qoidasi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qishki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uyquga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ketishdan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avval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to‘yib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ovqatlanishi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shart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Bo‘lmasam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uxlay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olmay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o‘rmonda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yemish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qidirib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yuradi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 наступлением холодов медведь начинает готовить себе берлогу. | Картинки  домашних животных, Художественные промыслы, Лесные животные">
            <a:extLst>
              <a:ext uri="{FF2B5EF4-FFF2-40B4-BE49-F238E27FC236}">
                <a16:creationId xmlns:a16="http://schemas.microsoft.com/office/drawing/2014/main" id="{B1AADCE3-369D-A74B-A4FC-9639C76D2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99" y="1486790"/>
            <a:ext cx="4079248" cy="36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E4F1740-4A18-D445-96A7-D2944DA5CF0E}"/>
              </a:ext>
            </a:extLst>
          </p:cNvPr>
          <p:cNvSpPr/>
          <p:nvPr/>
        </p:nvSpPr>
        <p:spPr>
          <a:xfrm>
            <a:off x="1804087" y="487376"/>
            <a:ext cx="323747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Namuna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7325556" cy="1079412"/>
          </a:xfrm>
        </p:spPr>
        <p:txBody>
          <a:bodyPr>
            <a:normAutofit fontScale="85000" lnSpcReduction="20000"/>
          </a:bodyPr>
          <a:lstStyle/>
          <a:p>
            <a:endParaRPr lang="en-GB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50D9351-7AEB-2D42-AB50-0B95D9C06945}"/>
              </a:ext>
            </a:extLst>
          </p:cNvPr>
          <p:cNvSpPr/>
          <p:nvPr/>
        </p:nvSpPr>
        <p:spPr>
          <a:xfrm>
            <a:off x="1083734" y="597456"/>
            <a:ext cx="10244666" cy="28315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E17FAD-6AA5-4B4D-BF46-00E0FE8C0588}"/>
              </a:ext>
            </a:extLst>
          </p:cNvPr>
          <p:cNvSpPr/>
          <p:nvPr/>
        </p:nvSpPr>
        <p:spPr>
          <a:xfrm>
            <a:off x="1083734" y="391367"/>
            <a:ext cx="1024466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Ayiqlar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kedr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daraxtining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yong‘og‘ini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tanavvul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Erinchoq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polvon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yong‘oqlarni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asosan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yerga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to‘kilganlarini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oyog‘i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chaqadi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baqaloq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jonivor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yerga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yotib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chaqilgan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yong‘oqlarni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terib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oladi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 descr="Premium Vector | Happy cute kid girl study hard think">
            <a:extLst>
              <a:ext uri="{FF2B5EF4-FFF2-40B4-BE49-F238E27FC236}">
                <a16:creationId xmlns:a16="http://schemas.microsoft.com/office/drawing/2014/main" id="{8CA8E4C5-713A-FC49-9A79-2846DAEFC08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5208" l="5911" r="96486">
                        <a14:foregroundMark x1="24760" y1="37540" x2="24760" y2="37540"/>
                        <a14:foregroundMark x1="37061" y1="47923" x2="37061" y2="47923"/>
                        <a14:foregroundMark x1="56869" y1="42652" x2="56869" y2="42652"/>
                        <a14:foregroundMark x1="45208" y1="52396" x2="45208" y2="52396"/>
                        <a14:foregroundMark x1="84185" y1="25879" x2="84185" y2="25879"/>
                        <a14:foregroundMark x1="6230" y1="84185" x2="26038" y2="84185"/>
                        <a14:foregroundMark x1="67891" y1="81629" x2="96486" y2="84185"/>
                        <a14:foregroundMark x1="77316" y1="85463" x2="81949" y2="91374"/>
                        <a14:foregroundMark x1="37700" y1="93291" x2="21885" y2="93930"/>
                        <a14:foregroundMark x1="28275" y1="88818" x2="80032" y2="94569"/>
                        <a14:foregroundMark x1="80032" y1="94569" x2="8626" y2="93930"/>
                        <a14:foregroundMark x1="8626" y1="93930" x2="31629" y2="95208"/>
                        <a14:foregroundMark x1="31629" y1="95208" x2="91054" y2="92332"/>
                        <a14:foregroundMark x1="91054" y1="92332" x2="64377" y2="81949"/>
                        <a14:foregroundMark x1="64377" y1="81949" x2="85144" y2="87700"/>
                        <a14:foregroundMark x1="85144" y1="87700" x2="87220" y2="87380"/>
                        <a14:foregroundMark x1="9105" y1="91374" x2="9105" y2="9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77" y="3648135"/>
            <a:ext cx="2906785" cy="2612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456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1270343" y="2812472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9815" y="695134"/>
            <a:ext cx="7490586" cy="3099852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75604" y="1058994"/>
            <a:ext cx="59570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“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Qizil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kitob”ga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kiritilgan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noyob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hayvonlar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bilib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olganlaringizni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oila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a’zolaringizga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aytib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04809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С наступлением холодов медведь начинает готовить себе берлогу. | Картинки  домашних животных, Художественные промыслы, Лесные животные">
            <a:extLst>
              <a:ext uri="{FF2B5EF4-FFF2-40B4-BE49-F238E27FC236}">
                <a16:creationId xmlns:a16="http://schemas.microsoft.com/office/drawing/2014/main" id="{2CE28605-329D-DB4B-B99E-5146A31D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2" y="2253515"/>
            <a:ext cx="4538207" cy="40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0DBA99B1-5081-554E-A962-47606EEE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21" y="4137284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0DB507-0A87-1149-B89F-0857DFF12268}"/>
              </a:ext>
            </a:extLst>
          </p:cNvPr>
          <p:cNvSpPr/>
          <p:nvPr/>
        </p:nvSpPr>
        <p:spPr>
          <a:xfrm>
            <a:off x="9613968" y="5366479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45-dars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5BFC0-BBF3-9745-A091-4EDE886F61BF}"/>
              </a:ext>
            </a:extLst>
          </p:cNvPr>
          <p:cNvSpPr txBox="1"/>
          <p:nvPr/>
        </p:nvSpPr>
        <p:spPr>
          <a:xfrm>
            <a:off x="1915295" y="531341"/>
            <a:ext cx="916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“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Qizil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kitob”ga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kiritilgan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noyob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tanishing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Ulardan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hikoya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n\FONLAR\фон\Vista Wallpaper (99).jpg">
            <a:extLst>
              <a:ext uri="{FF2B5EF4-FFF2-40B4-BE49-F238E27FC236}">
                <a16:creationId xmlns:a16="http://schemas.microsoft.com/office/drawing/2014/main" id="{7DA6776F-0CB9-CA4D-9DB1-E734EE7C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57CA2-F545-6C46-8848-C4CC2CD95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0" y="250458"/>
            <a:ext cx="11590259" cy="6203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D2B88-CABB-774D-81AA-39F3E70478C2}"/>
              </a:ext>
            </a:extLst>
          </p:cNvPr>
          <p:cNvSpPr txBox="1"/>
          <p:nvPr/>
        </p:nvSpPr>
        <p:spPr>
          <a:xfrm>
            <a:off x="3726879" y="577712"/>
            <a:ext cx="4823991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“</a:t>
            </a:r>
            <a:r>
              <a:rPr lang="en-US" sz="3600" b="1" i="1" dirty="0" err="1">
                <a:solidFill>
                  <a:srgbClr val="C00000"/>
                </a:solidFill>
              </a:rPr>
              <a:t>Qizil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kitob</a:t>
            </a:r>
            <a:r>
              <a:rPr lang="en-US" sz="3600" b="1" i="1" dirty="0">
                <a:solidFill>
                  <a:srgbClr val="C00000"/>
                </a:solidFill>
              </a:rPr>
              <a:t>”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o‘simlik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va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hayvonot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olamining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kamyob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yo‘qolib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ketish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xavfi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bo‘lgan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turlari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haqida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ma‘lumot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beradigan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insonlarni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tabiat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muhofazasi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masalasida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jalb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etadigan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kitobdir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.   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2" descr="Qizil kitob» O'simliklar dunyosi 1‎-juz">
            <a:extLst>
              <a:ext uri="{FF2B5EF4-FFF2-40B4-BE49-F238E27FC236}">
                <a16:creationId xmlns:a16="http://schemas.microsoft.com/office/drawing/2014/main" id="{AA9A0F22-EE00-D849-8A64-116882EE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41" y="1640948"/>
            <a:ext cx="2647022" cy="363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Qizil kitob» Hayvonot dunyosi 2‎-juz">
            <a:extLst>
              <a:ext uri="{FF2B5EF4-FFF2-40B4-BE49-F238E27FC236}">
                <a16:creationId xmlns:a16="http://schemas.microsoft.com/office/drawing/2014/main" id="{238EBBDD-58BC-D046-94BE-8587B8322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86" y="1622426"/>
            <a:ext cx="2660505" cy="36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n\FONLAR\фон\Vista Wallpaper (99).jpg">
            <a:extLst>
              <a:ext uri="{FF2B5EF4-FFF2-40B4-BE49-F238E27FC236}">
                <a16:creationId xmlns:a16="http://schemas.microsoft.com/office/drawing/2014/main" id="{D345861D-4132-4345-82ED-FCA9CBB3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5D788F1-F0CB-4AA7-8387-A1E354BE5474}"/>
              </a:ext>
            </a:extLst>
          </p:cNvPr>
          <p:cNvSpPr/>
          <p:nvPr/>
        </p:nvSpPr>
        <p:spPr>
          <a:xfrm>
            <a:off x="308214" y="228599"/>
            <a:ext cx="11614245" cy="6400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DE719D-5F7B-43B1-B673-B93288A67B9E}"/>
              </a:ext>
            </a:extLst>
          </p:cNvPr>
          <p:cNvSpPr/>
          <p:nvPr/>
        </p:nvSpPr>
        <p:spPr>
          <a:xfrm>
            <a:off x="596349" y="333607"/>
            <a:ext cx="1102580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Nima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o‘simlik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hayvonlarni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muhofaza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qilish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kerak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GB" dirty="0"/>
              <a:t> </a:t>
            </a:r>
          </a:p>
          <a:p>
            <a:r>
              <a:rPr lang="en-GB" dirty="0"/>
              <a:t>        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Inson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faoliyatining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tabiatga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ta’siri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tobora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kuchayib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borishi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ayrim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sonining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keskin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qisqarib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ketishiga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keldi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Mamlakatimizda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o‘simliklar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hayvonlarni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muhofaza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hamda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ko‘paytirish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qo‘riqxonalar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etilgan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4" descr="Сегодня День защиты животных, будьте милосердны!">
            <a:extLst>
              <a:ext uri="{FF2B5EF4-FFF2-40B4-BE49-F238E27FC236}">
                <a16:creationId xmlns:a16="http://schemas.microsoft.com/office/drawing/2014/main" id="{9A7E50A7-A724-4948-9F1C-337FF5D7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928" y="1016412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93811" y="315304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A529AB1-71AD-2C4E-9534-D8D2A96D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8" y="2190536"/>
            <a:ext cx="4050008" cy="35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CCE1892-7F88-934A-8140-D91FB5C76B58}"/>
              </a:ext>
            </a:extLst>
          </p:cNvPr>
          <p:cNvSpPr/>
          <p:nvPr/>
        </p:nvSpPr>
        <p:spPr>
          <a:xfrm>
            <a:off x="2088280" y="617834"/>
            <a:ext cx="2767914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35010-F853-6E4C-B351-EC9B57DB5835}"/>
              </a:ext>
            </a:extLst>
          </p:cNvPr>
          <p:cNvSpPr txBox="1"/>
          <p:nvPr/>
        </p:nvSpPr>
        <p:spPr>
          <a:xfrm>
            <a:off x="2277750" y="659024"/>
            <a:ext cx="339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Ko‘k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‘ur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одним усеченным углом 8">
            <a:extLst>
              <a:ext uri="{FF2B5EF4-FFF2-40B4-BE49-F238E27FC236}">
                <a16:creationId xmlns:a16="http://schemas.microsoft.com/office/drawing/2014/main" id="{ED32ADCF-7E9B-1B4B-B56A-A6932D57183D}"/>
              </a:ext>
            </a:extLst>
          </p:cNvPr>
          <p:cNvSpPr/>
          <p:nvPr/>
        </p:nvSpPr>
        <p:spPr>
          <a:xfrm>
            <a:off x="6187093" y="890992"/>
            <a:ext cx="4851599" cy="5109091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1A1DB-8F4F-DF4A-9168-D4300C431A8D}"/>
              </a:ext>
            </a:extLst>
          </p:cNvPr>
          <p:cNvSpPr txBox="1"/>
          <p:nvPr/>
        </p:nvSpPr>
        <p:spPr>
          <a:xfrm>
            <a:off x="6079528" y="743698"/>
            <a:ext cx="496741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O‘tloqlar</a:t>
            </a:r>
            <a:endParaRPr lang="en-GB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tarsi: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martdan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avgustgacha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faol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kechiradi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bolalaydi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Oktabrdan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martgacha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inida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qishlaydi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Oziqlanishi</a:t>
            </a:r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o‘t-o‘lanlar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chuvalchang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33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n\Fotoshoplar\8888.jpg">
            <a:extLst>
              <a:ext uri="{FF2B5EF4-FFF2-40B4-BE49-F238E27FC236}">
                <a16:creationId xmlns:a16="http://schemas.microsoft.com/office/drawing/2014/main" id="{82E75E45-0B1F-C140-819A-7C53190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AF40F0A-4464-4E48-BE61-09E834D7D7D7}"/>
              </a:ext>
            </a:extLst>
          </p:cNvPr>
          <p:cNvSpPr/>
          <p:nvPr/>
        </p:nvSpPr>
        <p:spPr>
          <a:xfrm>
            <a:off x="458034" y="283902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78CF28-2B56-744B-A90D-A40B5F0ABA38}"/>
              </a:ext>
            </a:extLst>
          </p:cNvPr>
          <p:cNvSpPr txBox="1">
            <a:spLocks/>
          </p:cNvSpPr>
          <p:nvPr/>
        </p:nvSpPr>
        <p:spPr>
          <a:xfrm>
            <a:off x="2435230" y="1403874"/>
            <a:ext cx="9115426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2" descr="Еж гифки, анимированные GIF изображения еж - скачать гиф картинки на GIFER">
            <a:extLst>
              <a:ext uri="{FF2B5EF4-FFF2-40B4-BE49-F238E27FC236}">
                <a16:creationId xmlns:a16="http://schemas.microsoft.com/office/drawing/2014/main" id="{F42ED8A6-04B3-4B49-889D-E913596B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23" y="1782130"/>
            <a:ext cx="4716791" cy="41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531E6D2B-FA58-864C-8BF3-12689855B222}"/>
              </a:ext>
            </a:extLst>
          </p:cNvPr>
          <p:cNvSpPr/>
          <p:nvPr/>
        </p:nvSpPr>
        <p:spPr>
          <a:xfrm>
            <a:off x="2003444" y="547329"/>
            <a:ext cx="3112251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F6566-39D5-4344-A89B-A08A90E36116}"/>
              </a:ext>
            </a:extLst>
          </p:cNvPr>
          <p:cNvSpPr txBox="1"/>
          <p:nvPr/>
        </p:nvSpPr>
        <p:spPr>
          <a:xfrm>
            <a:off x="2162905" y="574971"/>
            <a:ext cx="2952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Tipratikan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2EF45EC-8AFA-6046-A71C-C36BB5B6FC96}"/>
              </a:ext>
            </a:extLst>
          </p:cNvPr>
          <p:cNvSpPr/>
          <p:nvPr/>
        </p:nvSpPr>
        <p:spPr>
          <a:xfrm>
            <a:off x="6683830" y="283902"/>
            <a:ext cx="4729725" cy="63560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Tekisliklar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tarsi: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oyigacha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faol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kechiradi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Tunda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inidan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bolalaydi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Oktabrdan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martgacha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inida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qishlaydi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Oziqlanishi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sichqonlar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E116F2B-003C-1640-A3D1-46C2B66C0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4100" y="420140"/>
            <a:ext cx="4595684" cy="752843"/>
          </a:xfrm>
        </p:spPr>
        <p:txBody>
          <a:bodyPr>
            <a:normAutofit/>
          </a:bodyPr>
          <a:lstStyle/>
          <a:p>
            <a:r>
              <a:rPr lang="en-GB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Qo‘ng‘ir</a:t>
            </a: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Классные гифки (25 гифок) » Триникси">
            <a:extLst>
              <a:ext uri="{FF2B5EF4-FFF2-40B4-BE49-F238E27FC236}">
                <a16:creationId xmlns:a16="http://schemas.microsoft.com/office/drawing/2014/main" id="{F1A5B9AA-AB3F-6349-8A5E-7D0F57085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/>
          <a:stretch/>
        </p:blipFill>
        <p:spPr bwMode="auto">
          <a:xfrm>
            <a:off x="1051498" y="1765090"/>
            <a:ext cx="5617767" cy="35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759EF8B4-5CD2-3343-85F0-ED75C244C7BE}"/>
              </a:ext>
            </a:extLst>
          </p:cNvPr>
          <p:cNvSpPr/>
          <p:nvPr/>
        </p:nvSpPr>
        <p:spPr>
          <a:xfrm>
            <a:off x="6820931" y="420141"/>
            <a:ext cx="4723370" cy="59188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Tog‘li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hududlar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Yashash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tarsi: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oyigacha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faol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kechiradi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Yanvar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oyida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bolalaydi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Oktabrdan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martgacha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inida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qishlaydi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Oziqlanishi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mevalar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baliq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43CF-6282-6849-971C-B0F642FD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Audiomatn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2D23AB-B3A9-2242-A5C1-60C2622D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6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889C4-F223-4CD5-91A0-36D999EC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A906C-8136-4053-88D8-1D4548285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Гиф анимация Поле с оранжевыми маками на ветру">
            <a:extLst>
              <a:ext uri="{FF2B5EF4-FFF2-40B4-BE49-F238E27FC236}">
                <a16:creationId xmlns:a16="http://schemas.microsoft.com/office/drawing/2014/main" id="{62CB5394-4E46-4384-B3B9-EA8257C79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55" y="-2823"/>
            <a:ext cx="12383855" cy="68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1E697-462E-4733-BACA-CC83B780025F}"/>
              </a:ext>
            </a:extLst>
          </p:cNvPr>
          <p:cNvSpPr txBox="1"/>
          <p:nvPr/>
        </p:nvSpPr>
        <p:spPr>
          <a:xfrm>
            <a:off x="596349" y="186394"/>
            <a:ext cx="11052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Tipratikanlar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tabiatga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keltirishadi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F5E96-0ACE-4D59-B744-6CCC3270D87B}"/>
              </a:ext>
            </a:extLst>
          </p:cNvPr>
          <p:cNvSpPr txBox="1"/>
          <p:nvPr/>
        </p:nvSpPr>
        <p:spPr>
          <a:xfrm>
            <a:off x="5314122" y="5037337"/>
            <a:ext cx="665259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Tipratikanlar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zararkunanda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kemiruvchilar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oziqlanib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odamlarga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keltiradi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Гиф анимация Ежик на природе">
            <a:extLst>
              <a:ext uri="{FF2B5EF4-FFF2-40B4-BE49-F238E27FC236}">
                <a16:creationId xmlns:a16="http://schemas.microsoft.com/office/drawing/2014/main" id="{14C66EDF-4D33-4883-A45A-907F71566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4249858"/>
            <a:ext cx="5171238" cy="26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363</Words>
  <Application>Microsoft Macintosh PowerPoint</Application>
  <PresentationFormat>Широкоэкранный</PresentationFormat>
  <Paragraphs>54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Audiomatn</vt:lpstr>
      <vt:lpstr>Презентация PowerPoint</vt:lpstr>
      <vt:lpstr>  </vt:lpstr>
      <vt:lpstr>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35</cp:revision>
  <dcterms:created xsi:type="dcterms:W3CDTF">2021-09-14T08:45:59Z</dcterms:created>
  <dcterms:modified xsi:type="dcterms:W3CDTF">2021-10-11T02:05:37Z</dcterms:modified>
</cp:coreProperties>
</file>