
<file path=[Content_Types].xml><?xml version="1.0" encoding="utf-8"?>
<Types xmlns="http://schemas.openxmlformats.org/package/2006/content-types">
  <Default Extension="aac" ContentType="audio/aac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493" r:id="rId2"/>
    <p:sldId id="494" r:id="rId3"/>
    <p:sldId id="279" r:id="rId4"/>
    <p:sldId id="614" r:id="rId5"/>
    <p:sldId id="591" r:id="rId6"/>
    <p:sldId id="613" r:id="rId7"/>
    <p:sldId id="615" r:id="rId8"/>
    <p:sldId id="616" r:id="rId9"/>
    <p:sldId id="617" r:id="rId10"/>
    <p:sldId id="618" r:id="rId11"/>
    <p:sldId id="619" r:id="rId12"/>
    <p:sldId id="620" r:id="rId13"/>
    <p:sldId id="511" r:id="rId14"/>
    <p:sldId id="621" r:id="rId15"/>
    <p:sldId id="622" r:id="rId16"/>
    <p:sldId id="52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7"/>
    <p:restoredTop sz="94681"/>
  </p:normalViewPr>
  <p:slideViewPr>
    <p:cSldViewPr snapToGrid="0" snapToObjects="1">
      <p:cViewPr varScale="1">
        <p:scale>
          <a:sx n="70" d="100"/>
          <a:sy n="70" d="100"/>
        </p:scale>
        <p:origin x="18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3D48-A27A-CC46-BCAC-1EE295ED9CC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02DC-FD48-FB42-AC3F-7CE2CAD79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4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1CC2F-5208-4E49-8205-9BD5CE97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DD476D-1829-9E47-8B25-981B95FB8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9FF0E-2432-2942-A07E-8B44EE99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7ACE4-44B7-B44C-934D-9B09F078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2D277-5D50-AE42-9885-A51BD0C4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0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88899-EE09-874A-A2A7-B215BE6A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A87E86-75BD-B44F-9FDA-FF7DC03FF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421CCE-C6C8-0346-9E24-12C623B7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6027-F45E-7E4A-89B8-33F85B3D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AC649-5D58-D443-9EF8-EBB23AF3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E9080D-84B0-FB47-BD38-31D10FB55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250BA3-8A31-9347-8DDC-B05C173A6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7E32EC-656C-B041-BC7F-FF276AB4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BE464-7B1C-F148-AFE1-112F0BF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013A6-B598-2341-AB2B-2EB9DC96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69013-7399-5849-96C7-608754EF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5EA54-1E97-6E48-9C98-4B1B38F9E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34FDB-B57B-8F48-B958-4061A802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EE483-52BC-ED4D-8A65-F50E5780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E737C-7446-B946-8F15-9448712F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5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96653-F265-4746-8F51-67BDA533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CF2A25-FC4F-7A4F-AEC7-FC6AFCDEF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59700-8B79-3249-9B48-3DD26C9A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93F9D-7D81-1348-A284-25027D73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4F9D5-415B-624E-B2AB-2E80667B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0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71A26-9335-1246-B6EB-0E2C75CC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2214BB-39DF-6A42-BF4D-98998BFA7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C819EF-5A0A-9549-8176-87E6534B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A92F9-5BE1-5F4F-A05F-81C723E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2661D-E875-4441-A01E-4BFB2547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FDFB40-2F83-5943-9DFD-3140BF3C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12A58-4CEF-8A40-8DF1-81A178FC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35BAB5-8D68-1442-9869-A99B598B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823D3-CD62-2849-BC6E-78200F1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59BEE6-8834-7644-B3A3-58B131514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E1DFBB-A792-854A-A88F-0C4887EDE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434BB5-7606-8A42-A7F1-55FED0FD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3EC7A7-087D-8E46-B1C9-E77083B8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E0C926-CB4F-A54F-8569-87FFC89D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8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C3DCE-79CE-BF48-9FE4-4E78D6AF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0AD66F-E8D5-F840-B0EC-EF0BE0C4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385947-3180-5643-87EA-2128A70F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C97C65-A557-654C-9ED8-37494498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9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BAC8CC-83A6-2242-9EE8-0B5C4AC2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AD2DCD-7129-BB43-9CBE-FC02FC9E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395601-29BE-0F43-B950-B130E5DB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39547-CDC8-5F4B-916A-5D32B63D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98C5B-3D40-CB44-AD48-CDE822E0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91B59C-89C7-2143-859D-F22E730DE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A4CEF7-F01B-7A4E-BEE5-66DDD8F4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6DFCC-D819-0B47-BD2C-A9FA5A9D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68FFE6-3E34-5E41-87E4-C9C8C405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0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6463E-A2CF-7E4C-99DC-3AD0A2D2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0D9135-3B49-4A40-89F5-BC6B9876B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796979-35D2-D843-B123-4D65F9C98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025C9-E7ED-DC45-8145-DB6823AA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52AF74-8839-6947-AF38-0CF9F568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1EF7D9-ED49-5440-B228-8DCB4A7F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7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82E39-7F9E-2A4D-98C6-0704D0BB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40E02E-98C9-DD4D-9CE8-0CCF6446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79B850-ABBC-CD41-AF07-C93D2BE9F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6F93E-66BD-EF4C-8CB2-CED4E7636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B6D24-7DC1-D247-A33B-356A60AF8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on\Fotoshoplar\8888.jpg">
            <a:extLst>
              <a:ext uri="{FF2B5EF4-FFF2-40B4-BE49-F238E27FC236}">
                <a16:creationId xmlns:a16="http://schemas.microsoft.com/office/drawing/2014/main" id="{12E60655-C704-244E-B197-15BCDB74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B6E5C75-C826-594F-8B13-19455CFD03EB}"/>
              </a:ext>
            </a:extLst>
          </p:cNvPr>
          <p:cNvSpPr/>
          <p:nvPr/>
        </p:nvSpPr>
        <p:spPr>
          <a:xfrm>
            <a:off x="428295" y="30834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1CE597-DF8D-AB4D-A2DC-C6558A333F89}"/>
              </a:ext>
            </a:extLst>
          </p:cNvPr>
          <p:cNvSpPr/>
          <p:nvPr/>
        </p:nvSpPr>
        <p:spPr>
          <a:xfrm>
            <a:off x="907556" y="3469653"/>
            <a:ext cx="716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D6E73D-7508-1341-92E2-F30224C07ABA}"/>
              </a:ext>
            </a:extLst>
          </p:cNvPr>
          <p:cNvSpPr/>
          <p:nvPr/>
        </p:nvSpPr>
        <p:spPr>
          <a:xfrm>
            <a:off x="2082800" y="637553"/>
            <a:ext cx="10020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fikrlarning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F03FA78-2D5F-1A49-A97D-68753840CEE5}"/>
              </a:ext>
            </a:extLst>
          </p:cNvPr>
          <p:cNvSpPr/>
          <p:nvPr/>
        </p:nvSpPr>
        <p:spPr>
          <a:xfrm>
            <a:off x="7772595" y="2758453"/>
            <a:ext cx="20921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  <p:sp>
        <p:nvSpPr>
          <p:cNvPr id="3" name="Прямоугольник с одним усеченным и одним скругленным углом 2">
            <a:extLst>
              <a:ext uri="{FF2B5EF4-FFF2-40B4-BE49-F238E27FC236}">
                <a16:creationId xmlns:a16="http://schemas.microsoft.com/office/drawing/2014/main" id="{0025549F-79C0-F94B-9B01-9C8C4095083E}"/>
              </a:ext>
            </a:extLst>
          </p:cNvPr>
          <p:cNvSpPr/>
          <p:nvPr/>
        </p:nvSpPr>
        <p:spPr>
          <a:xfrm>
            <a:off x="1181099" y="2600946"/>
            <a:ext cx="5092331" cy="3025154"/>
          </a:xfrm>
          <a:prstGeom prst="snip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chiqaman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sovuqda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oyog‘imni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muzla-yapti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3653AF-F81A-6B48-81BB-EBC77DD94665}"/>
              </a:ext>
            </a:extLst>
          </p:cNvPr>
          <p:cNvSpPr/>
          <p:nvPr/>
        </p:nvSpPr>
        <p:spPr>
          <a:xfrm>
            <a:off x="7657706" y="4711518"/>
            <a:ext cx="24710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346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on\Fotoshoplar\8888.jpg">
            <a:extLst>
              <a:ext uri="{FF2B5EF4-FFF2-40B4-BE49-F238E27FC236}">
                <a16:creationId xmlns:a16="http://schemas.microsoft.com/office/drawing/2014/main" id="{12E60655-C704-244E-B197-15BCDB74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B6E5C75-C826-594F-8B13-19455CFD03EB}"/>
              </a:ext>
            </a:extLst>
          </p:cNvPr>
          <p:cNvSpPr/>
          <p:nvPr/>
        </p:nvSpPr>
        <p:spPr>
          <a:xfrm>
            <a:off x="428295" y="30834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1CE597-DF8D-AB4D-A2DC-C6558A333F89}"/>
              </a:ext>
            </a:extLst>
          </p:cNvPr>
          <p:cNvSpPr/>
          <p:nvPr/>
        </p:nvSpPr>
        <p:spPr>
          <a:xfrm>
            <a:off x="907556" y="3469653"/>
            <a:ext cx="716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D6E73D-7508-1341-92E2-F30224C07ABA}"/>
              </a:ext>
            </a:extLst>
          </p:cNvPr>
          <p:cNvSpPr/>
          <p:nvPr/>
        </p:nvSpPr>
        <p:spPr>
          <a:xfrm>
            <a:off x="1015999" y="637553"/>
            <a:ext cx="1092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tipratikanga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одним усеченным и одним скругленным углом 2">
            <a:extLst>
              <a:ext uri="{FF2B5EF4-FFF2-40B4-BE49-F238E27FC236}">
                <a16:creationId xmlns:a16="http://schemas.microsoft.com/office/drawing/2014/main" id="{0025549F-79C0-F94B-9B01-9C8C4095083E}"/>
              </a:ext>
            </a:extLst>
          </p:cNvPr>
          <p:cNvSpPr/>
          <p:nvPr/>
        </p:nvSpPr>
        <p:spPr>
          <a:xfrm>
            <a:off x="774700" y="1432688"/>
            <a:ext cx="4394200" cy="2224912"/>
          </a:xfrm>
          <a:prstGeom prst="snip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chiqaman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sovuqda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oyog‘imni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muzlayapti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одним усеченным и одним скругленным углом 9">
            <a:extLst>
              <a:ext uri="{FF2B5EF4-FFF2-40B4-BE49-F238E27FC236}">
                <a16:creationId xmlns:a16="http://schemas.microsoft.com/office/drawing/2014/main" id="{3590BCAC-57F6-614D-B319-29FA463DA487}"/>
              </a:ext>
            </a:extLst>
          </p:cNvPr>
          <p:cNvSpPr/>
          <p:nvPr/>
        </p:nvSpPr>
        <p:spPr>
          <a:xfrm>
            <a:off x="6070600" y="1534288"/>
            <a:ext cx="4914900" cy="2224912"/>
          </a:xfrm>
          <a:prstGeom prst="snip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Ohista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odimlab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boryapti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Bir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dumalab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barglardan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soya-bon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olganini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-chi!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одним усеченным и одним скругленным углом 10">
            <a:extLst>
              <a:ext uri="{FF2B5EF4-FFF2-40B4-BE49-F238E27FC236}">
                <a16:creationId xmlns:a16="http://schemas.microsoft.com/office/drawing/2014/main" id="{9400A821-7848-694C-A12B-E456F5F88D33}"/>
              </a:ext>
            </a:extLst>
          </p:cNvPr>
          <p:cNvSpPr/>
          <p:nvPr/>
        </p:nvSpPr>
        <p:spPr>
          <a:xfrm>
            <a:off x="5814848" y="4138396"/>
            <a:ext cx="4573752" cy="2224912"/>
          </a:xfrm>
          <a:prstGeom prst="snip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yashil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libosini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kiymagunicha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uyqudan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turmaydi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Картинки ежика для детей (33 фото) 🔥 Прикольные картинки и юмор">
            <a:extLst>
              <a:ext uri="{FF2B5EF4-FFF2-40B4-BE49-F238E27FC236}">
                <a16:creationId xmlns:a16="http://schemas.microsoft.com/office/drawing/2014/main" id="{E7044658-EE4C-CB45-BE1B-F118FCDB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06" y="3932691"/>
            <a:ext cx="3344331" cy="26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on\Fotoshoplar\8888.jpg">
            <a:extLst>
              <a:ext uri="{FF2B5EF4-FFF2-40B4-BE49-F238E27FC236}">
                <a16:creationId xmlns:a16="http://schemas.microsoft.com/office/drawing/2014/main" id="{12E60655-C704-244E-B197-15BCDB74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B6E5C75-C826-594F-8B13-19455CFD03EB}"/>
              </a:ext>
            </a:extLst>
          </p:cNvPr>
          <p:cNvSpPr/>
          <p:nvPr/>
        </p:nvSpPr>
        <p:spPr>
          <a:xfrm>
            <a:off x="428295" y="30834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1CE597-DF8D-AB4D-A2DC-C6558A333F89}"/>
              </a:ext>
            </a:extLst>
          </p:cNvPr>
          <p:cNvSpPr/>
          <p:nvPr/>
        </p:nvSpPr>
        <p:spPr>
          <a:xfrm>
            <a:off x="907556" y="3469653"/>
            <a:ext cx="716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D6E73D-7508-1341-92E2-F30224C07ABA}"/>
              </a:ext>
            </a:extLst>
          </p:cNvPr>
          <p:cNvSpPr/>
          <p:nvPr/>
        </p:nvSpPr>
        <p:spPr>
          <a:xfrm>
            <a:off x="475756" y="535953"/>
            <a:ext cx="11195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gaplardagi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yashiringan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F03FA78-2D5F-1A49-A97D-68753840CEE5}"/>
              </a:ext>
            </a:extLst>
          </p:cNvPr>
          <p:cNvSpPr/>
          <p:nvPr/>
        </p:nvSpPr>
        <p:spPr>
          <a:xfrm>
            <a:off x="907556" y="1755153"/>
            <a:ext cx="10665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borliq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qishning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ro‘moliga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o‘ranadi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                                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DB7688-7B4E-564B-BF31-C930ACCDECA4}"/>
              </a:ext>
            </a:extLst>
          </p:cNvPr>
          <p:cNvSpPr/>
          <p:nvPr/>
        </p:nvSpPr>
        <p:spPr>
          <a:xfrm>
            <a:off x="882156" y="2656853"/>
            <a:ext cx="10665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libosini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kiymagunicha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uyqudan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turmaydi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с двумя скругленными соседними углами 1">
            <a:extLst>
              <a:ext uri="{FF2B5EF4-FFF2-40B4-BE49-F238E27FC236}">
                <a16:creationId xmlns:a16="http://schemas.microsoft.com/office/drawing/2014/main" id="{DA492145-A2D3-6140-A0D7-B0989F45BF11}"/>
              </a:ext>
            </a:extLst>
          </p:cNvPr>
          <p:cNvSpPr/>
          <p:nvPr/>
        </p:nvSpPr>
        <p:spPr>
          <a:xfrm>
            <a:off x="4876800" y="1905000"/>
            <a:ext cx="1219200" cy="37142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>
            <a:extLst>
              <a:ext uri="{FF2B5EF4-FFF2-40B4-BE49-F238E27FC236}">
                <a16:creationId xmlns:a16="http://schemas.microsoft.com/office/drawing/2014/main" id="{2E36E286-8B91-D547-A3F7-9FC8AB647506}"/>
              </a:ext>
            </a:extLst>
          </p:cNvPr>
          <p:cNvSpPr/>
          <p:nvPr/>
        </p:nvSpPr>
        <p:spPr>
          <a:xfrm>
            <a:off x="2146300" y="2781299"/>
            <a:ext cx="1092200" cy="41833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975F9-974B-AC4F-98DB-A98BC967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2FD0F-FA35-7C4D-9BFC-38FC9E94B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fon\Fotoshoplar\8888.jpg">
            <a:extLst>
              <a:ext uri="{FF2B5EF4-FFF2-40B4-BE49-F238E27FC236}">
                <a16:creationId xmlns:a16="http://schemas.microsoft.com/office/drawing/2014/main" id="{17735B3E-F569-A94C-9E63-C8163610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38445FB-8798-2E47-BB28-0D91E6D142BF}"/>
              </a:ext>
            </a:extLst>
          </p:cNvPr>
          <p:cNvSpPr/>
          <p:nvPr/>
        </p:nvSpPr>
        <p:spPr>
          <a:xfrm>
            <a:off x="404809" y="36512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3" descr="C:\Users\OTABEK\Desktop\расм 2-синф\photo_2021-08-16_16-51-12 (3).jpg">
            <a:extLst>
              <a:ext uri="{FF2B5EF4-FFF2-40B4-BE49-F238E27FC236}">
                <a16:creationId xmlns:a16="http://schemas.microsoft.com/office/drawing/2014/main" id="{6F97C47F-4B7F-964A-9080-9A36A5799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74" y="2370767"/>
            <a:ext cx="2845726" cy="3806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>
            <a:extLst>
              <a:ext uri="{FF2B5EF4-FFF2-40B4-BE49-F238E27FC236}">
                <a16:creationId xmlns:a16="http://schemas.microsoft.com/office/drawing/2014/main" id="{F26788D6-A850-A84F-8405-DBE2349C555D}"/>
              </a:ext>
            </a:extLst>
          </p:cNvPr>
          <p:cNvSpPr/>
          <p:nvPr/>
        </p:nvSpPr>
        <p:spPr>
          <a:xfrm>
            <a:off x="3492320" y="478570"/>
            <a:ext cx="5631543" cy="1393371"/>
          </a:xfrm>
          <a:prstGeom prst="cloudCallout">
            <a:avLst>
              <a:gd name="adj1" fmla="val 24746"/>
              <a:gd name="adj2" fmla="val 173959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CA1F75-B3F8-CE43-9A03-63F1666819BE}"/>
              </a:ext>
            </a:extLst>
          </p:cNvPr>
          <p:cNvSpPr/>
          <p:nvPr/>
        </p:nvSpPr>
        <p:spPr>
          <a:xfrm>
            <a:off x="3204321" y="750493"/>
            <a:ext cx="5954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E86D82-7FE6-CB4F-8BBD-7C746B9AF5BF}"/>
              </a:ext>
            </a:extLst>
          </p:cNvPr>
          <p:cNvSpPr/>
          <p:nvPr/>
        </p:nvSpPr>
        <p:spPr>
          <a:xfrm>
            <a:off x="574933" y="2142613"/>
            <a:ext cx="777320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narsaning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belgisini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qanaqa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so‘roqlariga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narsalarning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belgilariga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rangi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mazasi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shakli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hami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xil-xususiyatlari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mayin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on\Fotoshoplar\8888.jpg">
            <a:extLst>
              <a:ext uri="{FF2B5EF4-FFF2-40B4-BE49-F238E27FC236}">
                <a16:creationId xmlns:a16="http://schemas.microsoft.com/office/drawing/2014/main" id="{12E60655-C704-244E-B197-15BCDB74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B6E5C75-C826-594F-8B13-19455CFD03EB}"/>
              </a:ext>
            </a:extLst>
          </p:cNvPr>
          <p:cNvSpPr/>
          <p:nvPr/>
        </p:nvSpPr>
        <p:spPr>
          <a:xfrm>
            <a:off x="428295" y="30834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1CE597-DF8D-AB4D-A2DC-C6558A333F89}"/>
              </a:ext>
            </a:extLst>
          </p:cNvPr>
          <p:cNvSpPr/>
          <p:nvPr/>
        </p:nvSpPr>
        <p:spPr>
          <a:xfrm>
            <a:off x="907556" y="3469653"/>
            <a:ext cx="716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D6E73D-7508-1341-92E2-F30224C07ABA}"/>
              </a:ext>
            </a:extLst>
          </p:cNvPr>
          <p:cNvSpPr/>
          <p:nvPr/>
        </p:nvSpPr>
        <p:spPr>
          <a:xfrm>
            <a:off x="475756" y="535953"/>
            <a:ext cx="11195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gaplardagi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yashiringan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F03FA78-2D5F-1A49-A97D-68753840CEE5}"/>
              </a:ext>
            </a:extLst>
          </p:cNvPr>
          <p:cNvSpPr/>
          <p:nvPr/>
        </p:nvSpPr>
        <p:spPr>
          <a:xfrm>
            <a:off x="907556" y="1755153"/>
            <a:ext cx="10665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Oshxona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tarafdan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bag‘g‘riga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bosdi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DB7688-7B4E-564B-BF31-C930ACCDECA4}"/>
              </a:ext>
            </a:extLst>
          </p:cNvPr>
          <p:cNvSpPr/>
          <p:nvPr/>
        </p:nvSpPr>
        <p:spPr>
          <a:xfrm>
            <a:off x="882156" y="2656853"/>
            <a:ext cx="106652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Ostona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hatlab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kirishim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hamon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buvim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ro‘molining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yuzimni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artdi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с двумя скругленными соседними углами 1">
            <a:extLst>
              <a:ext uri="{FF2B5EF4-FFF2-40B4-BE49-F238E27FC236}">
                <a16:creationId xmlns:a16="http://schemas.microsoft.com/office/drawing/2014/main" id="{DA492145-A2D3-6140-A0D7-B0989F45BF11}"/>
              </a:ext>
            </a:extLst>
          </p:cNvPr>
          <p:cNvSpPr/>
          <p:nvPr/>
        </p:nvSpPr>
        <p:spPr>
          <a:xfrm>
            <a:off x="4191000" y="1917700"/>
            <a:ext cx="977900" cy="37142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>
            <a:extLst>
              <a:ext uri="{FF2B5EF4-FFF2-40B4-BE49-F238E27FC236}">
                <a16:creationId xmlns:a16="http://schemas.microsoft.com/office/drawing/2014/main" id="{2E36E286-8B91-D547-A3F7-9FC8AB647506}"/>
              </a:ext>
            </a:extLst>
          </p:cNvPr>
          <p:cNvSpPr/>
          <p:nvPr/>
        </p:nvSpPr>
        <p:spPr>
          <a:xfrm>
            <a:off x="7353300" y="2806700"/>
            <a:ext cx="1092200" cy="37142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Мультяшные девочка и мальчик картинки: ᐈ Детские картинки для мальчиков  фото, фотографии мультяшный мальчик —">
            <a:extLst>
              <a:ext uri="{FF2B5EF4-FFF2-40B4-BE49-F238E27FC236}">
                <a16:creationId xmlns:a16="http://schemas.microsoft.com/office/drawing/2014/main" id="{8DEB81CF-EB18-7F4F-A273-A3DD4E8B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9" b="93750" l="1200" r="95000">
                        <a14:foregroundMark x1="70000" y1="26202" x2="71800" y2="31490"/>
                        <a14:foregroundMark x1="72800" y1="26923" x2="72800" y2="26923"/>
                        <a14:foregroundMark x1="74000" y1="25721" x2="74000" y2="25721"/>
                        <a14:foregroundMark x1="74000" y1="25721" x2="74000" y2="25721"/>
                        <a14:foregroundMark x1="86800" y1="26202" x2="84600" y2="31490"/>
                        <a14:foregroundMark x1="82600" y1="26923" x2="82400" y2="30529"/>
                        <a14:foregroundMark x1="68800" y1="10577" x2="76200" y2="5529"/>
                        <a14:foregroundMark x1="76200" y1="5529" x2="85200" y2="6010"/>
                        <a14:foregroundMark x1="85200" y1="6010" x2="91800" y2="12260"/>
                        <a14:foregroundMark x1="91800" y1="12260" x2="95400" y2="23077"/>
                        <a14:foregroundMark x1="95400" y1="23077" x2="95800" y2="33654"/>
                        <a14:foregroundMark x1="95800" y1="33654" x2="90600" y2="43750"/>
                        <a14:foregroundMark x1="90600" y1="43750" x2="87400" y2="64663"/>
                        <a14:foregroundMark x1="87400" y1="64663" x2="89400" y2="75481"/>
                        <a14:foregroundMark x1="89400" y1="75481" x2="85800" y2="86298"/>
                        <a14:foregroundMark x1="85800" y1="86298" x2="75200" y2="82692"/>
                        <a14:foregroundMark x1="75200" y1="82692" x2="66000" y2="91587"/>
                        <a14:foregroundMark x1="66000" y1="91587" x2="71600" y2="79327"/>
                        <a14:foregroundMark x1="71600" y1="79327" x2="71600" y2="63702"/>
                        <a14:foregroundMark x1="71600" y1="63702" x2="62200" y2="59135"/>
                        <a14:foregroundMark x1="62200" y1="59135" x2="70200" y2="47356"/>
                        <a14:foregroundMark x1="80600" y1="40625" x2="80600" y2="40625"/>
                        <a14:foregroundMark x1="93200" y1="17788" x2="96000" y2="28365"/>
                        <a14:foregroundMark x1="96000" y1="28365" x2="95000" y2="38702"/>
                        <a14:foregroundMark x1="95000" y1="38702" x2="94400" y2="39663"/>
                        <a14:foregroundMark x1="87600" y1="86298" x2="92000" y2="93029"/>
                        <a14:foregroundMark x1="80800" y1="47115" x2="80200" y2="58173"/>
                        <a14:foregroundMark x1="80200" y1="58173" x2="80000" y2="57452"/>
                        <a14:foregroundMark x1="76400" y1="46635" x2="74200" y2="58894"/>
                        <a14:foregroundMark x1="74200" y1="58894" x2="75200" y2="47356"/>
                        <a14:foregroundMark x1="75200" y1="47356" x2="73200" y2="58173"/>
                        <a14:foregroundMark x1="73200" y1="58173" x2="79400" y2="60577"/>
                        <a14:foregroundMark x1="79600" y1="59375" x2="79600" y2="59375"/>
                        <a14:foregroundMark x1="81800" y1="53846" x2="83400" y2="49519"/>
                        <a14:foregroundMark x1="81200" y1="43990" x2="82400" y2="49279"/>
                        <a14:foregroundMark x1="17000" y1="11298" x2="12800" y2="22115"/>
                        <a14:foregroundMark x1="12800" y1="22115" x2="20800" y2="12981"/>
                        <a14:foregroundMark x1="20800" y1="12981" x2="25800" y2="28606"/>
                        <a14:foregroundMark x1="25800" y1="28606" x2="32400" y2="36779"/>
                        <a14:foregroundMark x1="32400" y1="36779" x2="32400" y2="47837"/>
                        <a14:foregroundMark x1="32400" y1="47837" x2="18600" y2="56250"/>
                        <a14:foregroundMark x1="18600" y1="56250" x2="27400" y2="65625"/>
                        <a14:foregroundMark x1="27400" y1="65625" x2="30400" y2="77404"/>
                        <a14:foregroundMark x1="30400" y1="77404" x2="29400" y2="79567"/>
                        <a14:foregroundMark x1="1000" y1="41346" x2="7800" y2="51442"/>
                        <a14:foregroundMark x1="7800" y1="51442" x2="17600" y2="54087"/>
                        <a14:foregroundMark x1="17600" y1="54087" x2="23200" y2="80769"/>
                        <a14:foregroundMark x1="23200" y1="80769" x2="37000" y2="83173"/>
                        <a14:foregroundMark x1="37000" y1="83173" x2="36600" y2="54087"/>
                        <a14:foregroundMark x1="36600" y1="54087" x2="51800" y2="44231"/>
                        <a14:foregroundMark x1="51800" y1="44231" x2="39400" y2="50721"/>
                        <a14:foregroundMark x1="1400" y1="39904" x2="3600" y2="41346"/>
                        <a14:foregroundMark x1="29600" y1="56731" x2="30400" y2="66827"/>
                        <a14:foregroundMark x1="30400" y1="66827" x2="31400" y2="56250"/>
                        <a14:foregroundMark x1="31400" y1="56250" x2="27000" y2="57692"/>
                        <a14:foregroundMark x1="17800" y1="23798" x2="20800" y2="30048"/>
                        <a14:foregroundMark x1="15200" y1="7692" x2="25600" y2="5769"/>
                        <a14:foregroundMark x1="25600" y1="5769" x2="34800" y2="6971"/>
                        <a14:foregroundMark x1="34800" y1="6971" x2="25400" y2="10337"/>
                        <a14:foregroundMark x1="25400" y1="10337" x2="25400" y2="10337"/>
                        <a14:foregroundMark x1="21000" y1="41346" x2="24600" y2="44712"/>
                        <a14:foregroundMark x1="21400" y1="90865" x2="21400" y2="90865"/>
                        <a14:foregroundMark x1="21600" y1="88462" x2="22800" y2="86779"/>
                        <a14:foregroundMark x1="24600" y1="83654" x2="21000" y2="93750"/>
                        <a14:foregroundMark x1="21000" y1="93750" x2="29600" y2="88462"/>
                        <a14:foregroundMark x1="39400" y1="83173" x2="43000" y2="92308"/>
                        <a14:foregroundMark x1="43000" y1="92308" x2="46600" y2="90385"/>
                        <a14:foregroundMark x1="25800" y1="51442" x2="22600" y2="56971"/>
                        <a14:foregroundMark x1="24000" y1="50000" x2="23200" y2="52404"/>
                        <a14:foregroundMark x1="23200" y1="51442" x2="23200" y2="51442"/>
                        <a14:foregroundMark x1="77600" y1="5769" x2="72800" y2="19712"/>
                        <a14:foregroundMark x1="72800" y1="19712" x2="84600" y2="18750"/>
                        <a14:foregroundMark x1="84600" y1="18750" x2="67200" y2="14904"/>
                        <a14:foregroundMark x1="67200" y1="14904" x2="78800" y2="12019"/>
                        <a14:foregroundMark x1="78800" y1="12019" x2="83200" y2="18750"/>
                        <a14:foregroundMark x1="34800" y1="11058" x2="41000" y2="22115"/>
                        <a14:foregroundMark x1="41000" y1="22115" x2="28200" y2="21875"/>
                        <a14:foregroundMark x1="28200" y1="21875" x2="36400" y2="31731"/>
                        <a14:foregroundMark x1="36400" y1="31731" x2="37200" y2="28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388347"/>
            <a:ext cx="3978481" cy="33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975F9-974B-AC4F-98DB-A98BC967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2FD0F-FA35-7C4D-9BFC-38FC9E94B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fon\Fotoshoplar\8888.jpg">
            <a:extLst>
              <a:ext uri="{FF2B5EF4-FFF2-40B4-BE49-F238E27FC236}">
                <a16:creationId xmlns:a16="http://schemas.microsoft.com/office/drawing/2014/main" id="{17735B3E-F569-A94C-9E63-C8163610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38445FB-8798-2E47-BB28-0D91E6D142BF}"/>
              </a:ext>
            </a:extLst>
          </p:cNvPr>
          <p:cNvSpPr/>
          <p:nvPr/>
        </p:nvSpPr>
        <p:spPr>
          <a:xfrm>
            <a:off x="404809" y="36512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3" descr="C:\Users\OTABEK\Desktop\расм 2-синф\photo_2021-08-16_16-51-12 (3).jpg">
            <a:extLst>
              <a:ext uri="{FF2B5EF4-FFF2-40B4-BE49-F238E27FC236}">
                <a16:creationId xmlns:a16="http://schemas.microsoft.com/office/drawing/2014/main" id="{6F97C47F-4B7F-964A-9080-9A36A5799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74" y="2370767"/>
            <a:ext cx="2845726" cy="3806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>
            <a:extLst>
              <a:ext uri="{FF2B5EF4-FFF2-40B4-BE49-F238E27FC236}">
                <a16:creationId xmlns:a16="http://schemas.microsoft.com/office/drawing/2014/main" id="{F26788D6-A850-A84F-8405-DBE2349C555D}"/>
              </a:ext>
            </a:extLst>
          </p:cNvPr>
          <p:cNvSpPr/>
          <p:nvPr/>
        </p:nvSpPr>
        <p:spPr>
          <a:xfrm>
            <a:off x="3492320" y="478570"/>
            <a:ext cx="5631543" cy="1393371"/>
          </a:xfrm>
          <a:prstGeom prst="cloudCallout">
            <a:avLst>
              <a:gd name="adj1" fmla="val 24746"/>
              <a:gd name="adj2" fmla="val 173959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CA1F75-B3F8-CE43-9A03-63F1666819BE}"/>
              </a:ext>
            </a:extLst>
          </p:cNvPr>
          <p:cNvSpPr/>
          <p:nvPr/>
        </p:nvSpPr>
        <p:spPr>
          <a:xfrm>
            <a:off x="3204321" y="750493"/>
            <a:ext cx="5954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E86D82-7FE6-CB4F-8BBD-7C746B9AF5BF}"/>
              </a:ext>
            </a:extLst>
          </p:cNvPr>
          <p:cNvSpPr/>
          <p:nvPr/>
        </p:nvSpPr>
        <p:spPr>
          <a:xfrm>
            <a:off x="574933" y="2142613"/>
            <a:ext cx="777320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narsaning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so‘roqlariga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buvim</a:t>
            </a:r>
            <a:endParaRPr lang="en-US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 – 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qalam</a:t>
            </a:r>
            <a:endParaRPr lang="en-US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456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1270343" y="2812472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040523" y="529355"/>
            <a:ext cx="6971362" cy="2679515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984852"/>
            <a:ext cx="59570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“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ro‘moli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o‘rganganingizni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3C64-4DAF-C34C-A356-7A23CAE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E4286-3225-8943-9097-B027B864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id="{74E6A9AF-7E3A-0641-AD45-7CB0BDF1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6373776-BA07-0A44-99D6-34DE8101F8A2}"/>
              </a:ext>
            </a:extLst>
          </p:cNvPr>
          <p:cNvSpPr/>
          <p:nvPr/>
        </p:nvSpPr>
        <p:spPr>
          <a:xfrm>
            <a:off x="404809" y="36512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2663E5-3C91-0840-9F84-210A85BA0529}"/>
              </a:ext>
            </a:extLst>
          </p:cNvPr>
          <p:cNvSpPr/>
          <p:nvPr/>
        </p:nvSpPr>
        <p:spPr>
          <a:xfrm>
            <a:off x="690982" y="515700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Qishda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uxlaydigan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hayvonlar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13B6E12-4471-6E44-A124-323D07CC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10" y="1690688"/>
            <a:ext cx="7361779" cy="40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E2C30-5851-FB43-8A75-F590EA6B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media.io_1a26479b418e426ca2dbe8fcb6139c72.aac" descr="media.io_1a26479b418e426ca2dbe8fcb6139c72.aac">
            <a:hlinkClick r:id="" action="ppaction://media"/>
            <a:extLst>
              <a:ext uri="{FF2B5EF4-FFF2-40B4-BE49-F238E27FC236}">
                <a16:creationId xmlns:a16="http://schemas.microsoft.com/office/drawing/2014/main" id="{0B7ED145-6FEB-6143-8867-BD1E0B9D77A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594100"/>
            <a:ext cx="812800" cy="812800"/>
          </a:xfrm>
        </p:spPr>
      </p:pic>
      <p:pic>
        <p:nvPicPr>
          <p:cNvPr id="1026" name="Picture 2" descr="Гиф анимация Зимний пейзаж под снегопадом">
            <a:extLst>
              <a:ext uri="{FF2B5EF4-FFF2-40B4-BE49-F238E27FC236}">
                <a16:creationId xmlns:a16="http://schemas.microsoft.com/office/drawing/2014/main" id="{03C58FA7-922D-F441-BD01-134EED333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" y="0"/>
            <a:ext cx="1217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534EFDB-711F-7F4A-A150-C78644DC5F57}"/>
              </a:ext>
            </a:extLst>
          </p:cNvPr>
          <p:cNvSpPr txBox="1">
            <a:spLocks/>
          </p:cNvSpPr>
          <p:nvPr/>
        </p:nvSpPr>
        <p:spPr>
          <a:xfrm>
            <a:off x="2794001" y="313269"/>
            <a:ext cx="4063999" cy="829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</a:t>
            </a: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ro‘moli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8CFCA080-9130-C347-82B9-69192133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1" y="4489266"/>
            <a:ext cx="2021179" cy="24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5D6404-C282-F94B-BAE0-07DD9157970E}"/>
              </a:ext>
            </a:extLst>
          </p:cNvPr>
          <p:cNvSpPr/>
          <p:nvPr/>
        </p:nvSpPr>
        <p:spPr>
          <a:xfrm>
            <a:off x="330269" y="5816599"/>
            <a:ext cx="17698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5A1497E-C04E-8346-8BBD-D5CED5587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57216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F7B233-26D5-924B-A59F-D5847FBB4B69}"/>
              </a:ext>
            </a:extLst>
          </p:cNvPr>
          <p:cNvSpPr/>
          <p:nvPr/>
        </p:nvSpPr>
        <p:spPr>
          <a:xfrm>
            <a:off x="1447799" y="1225594"/>
            <a:ext cx="10066243" cy="218521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0" indent="-228600">
              <a:defRPr/>
            </a:pPr>
            <a:r>
              <a:rPr lang="en-US" sz="4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o‘ylaysiz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qismlar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-masa ham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chiqishi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mumkinmidi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qahramonimiz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voqealarni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tasvirlashga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harakat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Рисунок 7" descr="Cute little kid girl confused with question mark | Premium Vector">
            <a:extLst>
              <a:ext uri="{FF2B5EF4-FFF2-40B4-BE49-F238E27FC236}">
                <a16:creationId xmlns:a16="http://schemas.microsoft.com/office/drawing/2014/main" id="{AA4DB433-59A8-6947-ADE6-F73C17CFC7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62" y="3663178"/>
            <a:ext cx="2898138" cy="265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Kid With Question Mark Curious Vector Stock Illustration - Illustration of  child, clever: 157366206">
            <a:extLst>
              <a:ext uri="{FF2B5EF4-FFF2-40B4-BE49-F238E27FC236}">
                <a16:creationId xmlns:a16="http://schemas.microsoft.com/office/drawing/2014/main" id="{D07EC3B1-462D-3C40-A732-9CA6E3006BCB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02" b="89911" l="9962" r="89850">
                        <a14:foregroundMark x1="38722" y1="33086" x2="38722" y2="33086"/>
                        <a14:foregroundMark x1="38722" y1="33086" x2="38722" y2="33086"/>
                        <a14:foregroundMark x1="38722" y1="33086" x2="38722" y2="33086"/>
                        <a14:foregroundMark x1="53195" y1="29228" x2="53195" y2="29228"/>
                        <a14:foregroundMark x1="36842" y1="33531" x2="36842" y2="33531"/>
                        <a14:foregroundMark x1="60902" y1="8902" x2="60902" y2="8902"/>
                        <a14:foregroundMark x1="61654" y1="18249" x2="61654" y2="18249"/>
                        <a14:foregroundMark x1="51880" y1="82938" x2="51880" y2="82938"/>
                        <a14:foregroundMark x1="56955" y1="85163" x2="56955" y2="85163"/>
                        <a14:foregroundMark x1="34211" y1="82938" x2="34211" y2="82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573713"/>
            <a:ext cx="2694939" cy="2747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3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 descr="Шаблоны для создания презентаций «Зимние»">
            <a:extLst>
              <a:ext uri="{FF2B5EF4-FFF2-40B4-BE49-F238E27FC236}">
                <a16:creationId xmlns:a16="http://schemas.microsoft.com/office/drawing/2014/main" id="{DEA0B44A-ACC3-494F-A2C2-EFA7E9C908C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A83144B-18F2-084D-A9A8-C02D8FD5F4E6}"/>
              </a:ext>
            </a:extLst>
          </p:cNvPr>
          <p:cNvSpPr txBox="1">
            <a:spLocks/>
          </p:cNvSpPr>
          <p:nvPr/>
        </p:nvSpPr>
        <p:spPr>
          <a:xfrm>
            <a:off x="2794001" y="1557868"/>
            <a:ext cx="572346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ro‘moli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5CEC0E-23C6-214D-BA0F-949C67484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59" y="688067"/>
            <a:ext cx="6145338" cy="5899000"/>
          </a:xfrm>
          <a:prstGeom prst="rect">
            <a:avLst/>
          </a:prstGeom>
        </p:spPr>
      </p:pic>
      <p:pic>
        <p:nvPicPr>
          <p:cNvPr id="5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163E191-F36E-514D-83D8-C3670513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1" y="4429384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0DE9BB-DAF0-3245-8B6C-54A16E4657D1}"/>
              </a:ext>
            </a:extLst>
          </p:cNvPr>
          <p:cNvSpPr/>
          <p:nvPr/>
        </p:nvSpPr>
        <p:spPr>
          <a:xfrm>
            <a:off x="330268" y="5658579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fon\Fotoshoplar\8888.jpg">
            <a:extLst>
              <a:ext uri="{FF2B5EF4-FFF2-40B4-BE49-F238E27FC236}">
                <a16:creationId xmlns:a16="http://schemas.microsoft.com/office/drawing/2014/main" id="{BB25DE70-98B7-974B-BE11-F5809D0A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F54C02F-A8EB-FF48-9BCE-841B740578B5}"/>
              </a:ext>
            </a:extLst>
          </p:cNvPr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1CB829A-861E-4C4E-9F43-811C0F2B7AF7}"/>
              </a:ext>
            </a:extLst>
          </p:cNvPr>
          <p:cNvSpPr txBox="1">
            <a:spLocks/>
          </p:cNvSpPr>
          <p:nvPr/>
        </p:nvSpPr>
        <p:spPr>
          <a:xfrm>
            <a:off x="2435230" y="7815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“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ro‘moli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hikoyasidagi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ko‘rsatilgan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qismlarni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izohi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528F49E-6B1A-CC4D-9BAE-4B4E06B63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62826" y="273574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41ECE3-B0AC-BC4C-BC6A-F3EDA82B8CB4}"/>
              </a:ext>
            </a:extLst>
          </p:cNvPr>
          <p:cNvSpPr/>
          <p:nvPr/>
        </p:nvSpPr>
        <p:spPr>
          <a:xfrm>
            <a:off x="641344" y="2457494"/>
            <a:ext cx="10496556" cy="21852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sz="4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xazonlar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yerning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ko‘rpasiga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aylangan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lvl="0" indent="-228600">
              <a:defRPr/>
            </a:pP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/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91C8DD-3DBC-5C47-A5A9-A4D5C4243663}"/>
              </a:ext>
            </a:extLst>
          </p:cNvPr>
          <p:cNvSpPr txBox="1"/>
          <p:nvPr/>
        </p:nvSpPr>
        <p:spPr>
          <a:xfrm>
            <a:off x="622017" y="2578100"/>
            <a:ext cx="10928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sarg‘ygan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barglarning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to‘kilishi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xuddi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ko‘rpaga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o‘xshab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3A01D-61D0-5E42-8143-9B62A4CD253B}"/>
              </a:ext>
            </a:extLst>
          </p:cNvPr>
          <p:cNvSpPr txBox="1"/>
          <p:nvPr/>
        </p:nvSpPr>
        <p:spPr>
          <a:xfrm>
            <a:off x="675495" y="4041649"/>
            <a:ext cx="4633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Ohista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odimlab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boryapti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endParaRPr lang="ru-RU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10AF27-C277-5347-83BB-926841950064}"/>
              </a:ext>
            </a:extLst>
          </p:cNvPr>
          <p:cNvSpPr txBox="1"/>
          <p:nvPr/>
        </p:nvSpPr>
        <p:spPr>
          <a:xfrm>
            <a:off x="5245100" y="4051300"/>
            <a:ext cx="4914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asta-sekin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yurib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boryapti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DE3EE6-B35A-9C48-AEAA-41347474A998}"/>
              </a:ext>
            </a:extLst>
          </p:cNvPr>
          <p:cNvSpPr txBox="1"/>
          <p:nvPr/>
        </p:nvSpPr>
        <p:spPr>
          <a:xfrm>
            <a:off x="622016" y="4557338"/>
            <a:ext cx="647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defRPr/>
            </a:pP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yashil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libosini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kiymagunicha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         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A9F18E-CB50-3B48-873A-8DE4965E8C03}"/>
              </a:ext>
            </a:extLst>
          </p:cNvPr>
          <p:cNvSpPr txBox="1"/>
          <p:nvPr/>
        </p:nvSpPr>
        <p:spPr>
          <a:xfrm flipV="1">
            <a:off x="5889622" y="5263704"/>
            <a:ext cx="9671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7CB2AA-4D41-8646-9F82-F964D82F1315}"/>
              </a:ext>
            </a:extLst>
          </p:cNvPr>
          <p:cNvSpPr txBox="1"/>
          <p:nvPr/>
        </p:nvSpPr>
        <p:spPr>
          <a:xfrm>
            <a:off x="458034" y="4557338"/>
            <a:ext cx="11111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defRPr/>
            </a:pP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en-GB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en-GB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tabiatda</a:t>
            </a:r>
            <a:r>
              <a:rPr lang="en-GB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GB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fasli</a:t>
            </a:r>
            <a:r>
              <a:rPr lang="en-GB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boshlanmagunicha</a:t>
            </a:r>
            <a:r>
              <a:rPr lang="en-GB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49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on\Fotoshoplar\8888.jpg">
            <a:extLst>
              <a:ext uri="{FF2B5EF4-FFF2-40B4-BE49-F238E27FC236}">
                <a16:creationId xmlns:a16="http://schemas.microsoft.com/office/drawing/2014/main" id="{12E60655-C704-244E-B197-15BCDB74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B6E5C75-C826-594F-8B13-19455CFD03EB}"/>
              </a:ext>
            </a:extLst>
          </p:cNvPr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BBC2BF2-D8F4-3A46-AF60-E47260710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62826" y="273574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1CE597-DF8D-AB4D-A2DC-C6558A333F89}"/>
              </a:ext>
            </a:extLst>
          </p:cNvPr>
          <p:cNvSpPr/>
          <p:nvPr/>
        </p:nvSpPr>
        <p:spPr>
          <a:xfrm>
            <a:off x="907556" y="1971053"/>
            <a:ext cx="716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asta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uchqunlay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D6E73D-7508-1341-92E2-F30224C07ABA}"/>
              </a:ext>
            </a:extLst>
          </p:cNvPr>
          <p:cNvSpPr/>
          <p:nvPr/>
        </p:nvSpPr>
        <p:spPr>
          <a:xfrm>
            <a:off x="774700" y="1945653"/>
            <a:ext cx="1249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qish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yog‘i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shidan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mayda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zarraliri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ya’ni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uchqunlari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tusha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boshlaydi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F03FA78-2D5F-1A49-A97D-68753840CEE5}"/>
              </a:ext>
            </a:extLst>
          </p:cNvPr>
          <p:cNvSpPr/>
          <p:nvPr/>
        </p:nvSpPr>
        <p:spPr>
          <a:xfrm>
            <a:off x="927100" y="3812553"/>
            <a:ext cx="671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Ostona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hatlab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kirishim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hamon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1245B9-8531-7343-B486-3F65E16CA169}"/>
              </a:ext>
            </a:extLst>
          </p:cNvPr>
          <p:cNvSpPr/>
          <p:nvPr/>
        </p:nvSpPr>
        <p:spPr>
          <a:xfrm>
            <a:off x="458034" y="3850653"/>
            <a:ext cx="124197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ko‘chadan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kirishi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732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on\Fotoshoplar\8888.jpg">
            <a:extLst>
              <a:ext uri="{FF2B5EF4-FFF2-40B4-BE49-F238E27FC236}">
                <a16:creationId xmlns:a16="http://schemas.microsoft.com/office/drawing/2014/main" id="{12E60655-C704-244E-B197-15BCDB74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B6E5C75-C826-594F-8B13-19455CFD03EB}"/>
              </a:ext>
            </a:extLst>
          </p:cNvPr>
          <p:cNvSpPr/>
          <p:nvPr/>
        </p:nvSpPr>
        <p:spPr>
          <a:xfrm>
            <a:off x="593765" y="29050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BBC2BF2-D8F4-3A46-AF60-E47260710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62826" y="273574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1CE597-DF8D-AB4D-A2DC-C6558A333F89}"/>
              </a:ext>
            </a:extLst>
          </p:cNvPr>
          <p:cNvSpPr/>
          <p:nvPr/>
        </p:nvSpPr>
        <p:spPr>
          <a:xfrm>
            <a:off x="907556" y="3469653"/>
            <a:ext cx="716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D6E73D-7508-1341-92E2-F30224C07ABA}"/>
              </a:ext>
            </a:extLst>
          </p:cNvPr>
          <p:cNvSpPr/>
          <p:nvPr/>
        </p:nvSpPr>
        <p:spPr>
          <a:xfrm>
            <a:off x="774700" y="2212353"/>
            <a:ext cx="698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Holi-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jonomizga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qo‘ymayotgan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eding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F03FA78-2D5F-1A49-A97D-68753840CEE5}"/>
              </a:ext>
            </a:extLst>
          </p:cNvPr>
          <p:cNvSpPr/>
          <p:nvPr/>
        </p:nvSpPr>
        <p:spPr>
          <a:xfrm>
            <a:off x="927099" y="3787153"/>
            <a:ext cx="106711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borliq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qishning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ro‘moliga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o‘ranadi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1245B9-8531-7343-B486-3F65E16CA169}"/>
              </a:ext>
            </a:extLst>
          </p:cNvPr>
          <p:cNvSpPr/>
          <p:nvPr/>
        </p:nvSpPr>
        <p:spPr>
          <a:xfrm>
            <a:off x="685800" y="2098053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yog‘ishini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hadeb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so‘rayverishi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38039B-8CDD-6446-A78A-A5140634916A}"/>
              </a:ext>
            </a:extLst>
          </p:cNvPr>
          <p:cNvSpPr/>
          <p:nvPr/>
        </p:nvSpPr>
        <p:spPr>
          <a:xfrm>
            <a:off x="749299" y="3774453"/>
            <a:ext cx="106711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ya’ni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olam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qoplanadi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420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on\Fotoshoplar\8888.jpg">
            <a:extLst>
              <a:ext uri="{FF2B5EF4-FFF2-40B4-BE49-F238E27FC236}">
                <a16:creationId xmlns:a16="http://schemas.microsoft.com/office/drawing/2014/main" id="{12E60655-C704-244E-B197-15BCDB74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B6E5C75-C826-594F-8B13-19455CFD03EB}"/>
              </a:ext>
            </a:extLst>
          </p:cNvPr>
          <p:cNvSpPr/>
          <p:nvPr/>
        </p:nvSpPr>
        <p:spPr>
          <a:xfrm>
            <a:off x="593765" y="45371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1CE597-DF8D-AB4D-A2DC-C6558A333F89}"/>
              </a:ext>
            </a:extLst>
          </p:cNvPr>
          <p:cNvSpPr/>
          <p:nvPr/>
        </p:nvSpPr>
        <p:spPr>
          <a:xfrm>
            <a:off x="907556" y="3469653"/>
            <a:ext cx="716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D6E73D-7508-1341-92E2-F30224C07ABA}"/>
              </a:ext>
            </a:extLst>
          </p:cNvPr>
          <p:cNvSpPr/>
          <p:nvPr/>
        </p:nvSpPr>
        <p:spPr>
          <a:xfrm>
            <a:off x="2082800" y="637553"/>
            <a:ext cx="10020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fikrlarning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38039B-8CDD-6446-A78A-A5140634916A}"/>
              </a:ext>
            </a:extLst>
          </p:cNvPr>
          <p:cNvSpPr/>
          <p:nvPr/>
        </p:nvSpPr>
        <p:spPr>
          <a:xfrm>
            <a:off x="1701799" y="2515121"/>
            <a:ext cx="3771901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Odatda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izg‘irin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shamoldan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yog‘arkan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3EDF1B-C209-DA48-BC05-2F8D589323C8}"/>
              </a:ext>
            </a:extLst>
          </p:cNvPr>
          <p:cNvSpPr/>
          <p:nvPr/>
        </p:nvSpPr>
        <p:spPr>
          <a:xfrm>
            <a:off x="7657706" y="4711518"/>
            <a:ext cx="24710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46CB8B-ADCC-454A-82DD-8B55DB906425}"/>
              </a:ext>
            </a:extLst>
          </p:cNvPr>
          <p:cNvSpPr/>
          <p:nvPr/>
        </p:nvSpPr>
        <p:spPr>
          <a:xfrm>
            <a:off x="7772595" y="2758453"/>
            <a:ext cx="20921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001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on\Fotoshoplar\8888.jpg">
            <a:extLst>
              <a:ext uri="{FF2B5EF4-FFF2-40B4-BE49-F238E27FC236}">
                <a16:creationId xmlns:a16="http://schemas.microsoft.com/office/drawing/2014/main" id="{12E60655-C704-244E-B197-15BCDB74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B6E5C75-C826-594F-8B13-19455CFD03EB}"/>
              </a:ext>
            </a:extLst>
          </p:cNvPr>
          <p:cNvSpPr/>
          <p:nvPr/>
        </p:nvSpPr>
        <p:spPr>
          <a:xfrm>
            <a:off x="428295" y="307407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1CE597-DF8D-AB4D-A2DC-C6558A333F89}"/>
              </a:ext>
            </a:extLst>
          </p:cNvPr>
          <p:cNvSpPr/>
          <p:nvPr/>
        </p:nvSpPr>
        <p:spPr>
          <a:xfrm>
            <a:off x="907556" y="3469653"/>
            <a:ext cx="716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D6E73D-7508-1341-92E2-F30224C07ABA}"/>
              </a:ext>
            </a:extLst>
          </p:cNvPr>
          <p:cNvSpPr/>
          <p:nvPr/>
        </p:nvSpPr>
        <p:spPr>
          <a:xfrm>
            <a:off x="2082800" y="637553"/>
            <a:ext cx="10020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fikrlarning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с одним усеченным и одним скругленным углом 2">
            <a:extLst>
              <a:ext uri="{FF2B5EF4-FFF2-40B4-BE49-F238E27FC236}">
                <a16:creationId xmlns:a16="http://schemas.microsoft.com/office/drawing/2014/main" id="{0025549F-79C0-F94B-9B01-9C8C4095083E}"/>
              </a:ext>
            </a:extLst>
          </p:cNvPr>
          <p:cNvSpPr/>
          <p:nvPr/>
        </p:nvSpPr>
        <p:spPr>
          <a:xfrm>
            <a:off x="1181099" y="2600946"/>
            <a:ext cx="5092331" cy="2593353"/>
          </a:xfrm>
          <a:prstGeom prst="snip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Qornini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yaxshilab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to‘y-dirib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olmoqchiga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o‘xshay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-di.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uyquga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ketadi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26A57F-780E-D043-8E0B-3AEE8AFBE739}"/>
              </a:ext>
            </a:extLst>
          </p:cNvPr>
          <p:cNvSpPr/>
          <p:nvPr/>
        </p:nvSpPr>
        <p:spPr>
          <a:xfrm>
            <a:off x="7657706" y="4711518"/>
            <a:ext cx="24710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C97A52-F25F-5D45-B678-F08D13DC70A5}"/>
              </a:ext>
            </a:extLst>
          </p:cNvPr>
          <p:cNvSpPr/>
          <p:nvPr/>
        </p:nvSpPr>
        <p:spPr>
          <a:xfrm>
            <a:off x="7772595" y="2758453"/>
            <a:ext cx="20921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274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571</Words>
  <Application>Microsoft Macintosh PowerPoint</Application>
  <PresentationFormat>Широкоэкранный</PresentationFormat>
  <Paragraphs>92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23</cp:revision>
  <dcterms:created xsi:type="dcterms:W3CDTF">2021-09-14T08:45:59Z</dcterms:created>
  <dcterms:modified xsi:type="dcterms:W3CDTF">2021-09-18T06:00:46Z</dcterms:modified>
</cp:coreProperties>
</file>