
<file path=[Content_Types].xml><?xml version="1.0" encoding="utf-8"?>
<Types xmlns="http://schemas.openxmlformats.org/package/2006/content-types">
  <Default Extension="aac" ContentType="audio/aac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93" r:id="rId2"/>
    <p:sldId id="494" r:id="rId3"/>
    <p:sldId id="591" r:id="rId4"/>
    <p:sldId id="279" r:id="rId5"/>
    <p:sldId id="593" r:id="rId6"/>
    <p:sldId id="605" r:id="rId7"/>
    <p:sldId id="594" r:id="rId8"/>
    <p:sldId id="599" r:id="rId9"/>
    <p:sldId id="502" r:id="rId10"/>
    <p:sldId id="598" r:id="rId11"/>
    <p:sldId id="600" r:id="rId12"/>
    <p:sldId id="608" r:id="rId13"/>
    <p:sldId id="611" r:id="rId14"/>
    <p:sldId id="610" r:id="rId15"/>
    <p:sldId id="262" r:id="rId16"/>
    <p:sldId id="609" r:id="rId17"/>
    <p:sldId id="52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713"/>
  </p:normalViewPr>
  <p:slideViewPr>
    <p:cSldViewPr snapToGrid="0" snapToObjects="1">
      <p:cViewPr varScale="1">
        <p:scale>
          <a:sx n="90" d="100"/>
          <a:sy n="90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E3D48-A27A-CC46-BCAC-1EE295ED9CC2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402DC-FD48-FB42-AC3F-7CE2CAD7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4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02DC-FD48-FB42-AC3F-7CE2CAD79B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4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1CC2F-5208-4E49-8205-9BD5CE97C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DD476D-1829-9E47-8B25-981B95FB8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A9FF0E-2432-2942-A07E-8B44EE99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7ACE4-44B7-B44C-934D-9B09F078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32D277-5D50-AE42-9885-A51BD0C4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0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88899-EE09-874A-A2A7-B215BE6A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A87E86-75BD-B44F-9FDA-FF7DC03FF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421CCE-C6C8-0346-9E24-12C623B7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76027-F45E-7E4A-89B8-33F85B3D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1AC649-5D58-D443-9EF8-EBB23AF35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4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E9080D-84B0-FB47-BD38-31D10FB55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250BA3-8A31-9347-8DDC-B05C173A6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7E32EC-656C-B041-BC7F-FF276AB44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0BE464-7B1C-F148-AFE1-112F0BF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013A6-B598-2341-AB2B-2EB9DC96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5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69013-7399-5849-96C7-608754EF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35EA54-1E97-6E48-9C98-4B1B38F9E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034FDB-B57B-8F48-B958-4061A802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EE483-52BC-ED4D-8A65-F50E5780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E737C-7446-B946-8F15-9448712F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5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96653-F265-4746-8F51-67BDA533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CF2A25-FC4F-7A4F-AEC7-FC6AFCDEF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959700-8B79-3249-9B48-3DD26C9AE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93F9D-7D81-1348-A284-25027D73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4F9D5-415B-624E-B2AB-2E80667B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0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71A26-9335-1246-B6EB-0E2C75CCA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2214BB-39DF-6A42-BF4D-98998BFA7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C819EF-5A0A-9549-8176-87E6534B8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EA92F9-5BE1-5F4F-A05F-81C723E8B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2661D-E875-4441-A01E-4BFB2547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FDFB40-2F83-5943-9DFD-3140BF3C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9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12A58-4CEF-8A40-8DF1-81A178FC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35BAB5-8D68-1442-9869-A99B598B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7823D3-CD62-2849-BC6E-78200F189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59BEE6-8834-7644-B3A3-58B131514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E1DFBB-A792-854A-A88F-0C4887EDE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434BB5-7606-8A42-A7F1-55FED0FD9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3EC7A7-087D-8E46-B1C9-E77083B8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E0C926-CB4F-A54F-8569-87FFC89D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88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C3DCE-79CE-BF48-9FE4-4E78D6AF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0AD66F-E8D5-F840-B0EC-EF0BE0C4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385947-3180-5643-87EA-2128A70F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C97C65-A557-654C-9ED8-37494498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29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BAC8CC-83A6-2242-9EE8-0B5C4AC2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AD2DCD-7129-BB43-9CBE-FC02FC9E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395601-29BE-0F43-B950-B130E5DB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12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39547-CDC8-5F4B-916A-5D32B63DF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498C5B-3D40-CB44-AD48-CDE822E0D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91B59C-89C7-2143-859D-F22E730D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A4CEF7-F01B-7A4E-BEE5-66DDD8F46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C6DFCC-D819-0B47-BD2C-A9FA5A9D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68FFE6-3E34-5E41-87E4-C9C8C405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0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6463E-A2CF-7E4C-99DC-3AD0A2D2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0D9135-3B49-4A40-89F5-BC6B9876B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796979-35D2-D843-B123-4D65F9C98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025C9-E7ED-DC45-8145-DB6823AA5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2AF74-8839-6947-AF38-0CF9F56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1EF7D9-ED49-5440-B228-8DCB4A7F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7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82E39-7F9E-2A4D-98C6-0704D0BB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0E02E-98C9-DD4D-9CE8-0CCF6446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79B850-ABBC-CD41-AF07-C93D2BE9F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5A96E-78D1-4A44-A16E-8C22031B68DC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6F93E-66BD-EF4C-8CB2-CED4E7636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B6D24-7DC1-D247-A33B-356A60AF8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6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gif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07" y="0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 descr="Шаблоны для создания презентаций «Зимние»">
            <a:extLst>
              <a:ext uri="{FF2B5EF4-FFF2-40B4-BE49-F238E27FC236}">
                <a16:creationId xmlns:a16="http://schemas.microsoft.com/office/drawing/2014/main" id="{DEA0B44A-ACC3-494F-A2C2-EFA7E9C908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8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8CF9878-D640-2C4A-8732-10DDA8317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164895" y="0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с одним усеченным и одним скругленным углом 5">
            <a:extLst>
              <a:ext uri="{FF2B5EF4-FFF2-40B4-BE49-F238E27FC236}">
                <a16:creationId xmlns:a16="http://schemas.microsoft.com/office/drawing/2014/main" id="{FDA05152-F6A4-1C47-B7A6-DFDDF0A530D8}"/>
              </a:ext>
            </a:extLst>
          </p:cNvPr>
          <p:cNvSpPr/>
          <p:nvPr/>
        </p:nvSpPr>
        <p:spPr>
          <a:xfrm>
            <a:off x="795868" y="1693333"/>
            <a:ext cx="4859865" cy="3793067"/>
          </a:xfrm>
          <a:prstGeom prst="snip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EFCCD6-781B-6B4D-B0D5-CB3098FF5D06}"/>
              </a:ext>
            </a:extLst>
          </p:cNvPr>
          <p:cNvSpPr/>
          <p:nvPr/>
        </p:nvSpPr>
        <p:spPr>
          <a:xfrm>
            <a:off x="1083733" y="2317793"/>
            <a:ext cx="5012267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Siz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yog‘ishini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intiqlik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bilan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kutasizmi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Nima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uchun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4A6325-951D-F94A-8FCF-B64E497EE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6" y="552603"/>
            <a:ext cx="6145338" cy="58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 descr="Шаблоны для создания презентаций «Зимние»">
            <a:extLst>
              <a:ext uri="{FF2B5EF4-FFF2-40B4-BE49-F238E27FC236}">
                <a16:creationId xmlns:a16="http://schemas.microsoft.com/office/drawing/2014/main" id="{DEA0B44A-ACC3-494F-A2C2-EFA7E9C908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6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8CF9878-D640-2C4A-8732-10DDA8317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486633" y="320120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с одним усеченным и одним скругленным углом 5">
            <a:extLst>
              <a:ext uri="{FF2B5EF4-FFF2-40B4-BE49-F238E27FC236}">
                <a16:creationId xmlns:a16="http://schemas.microsoft.com/office/drawing/2014/main" id="{FDA05152-F6A4-1C47-B7A6-DFDDF0A530D8}"/>
              </a:ext>
            </a:extLst>
          </p:cNvPr>
          <p:cNvSpPr/>
          <p:nvPr/>
        </p:nvSpPr>
        <p:spPr>
          <a:xfrm>
            <a:off x="6536259" y="558805"/>
            <a:ext cx="4859865" cy="3403600"/>
          </a:xfrm>
          <a:prstGeom prst="snip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EFCCD6-781B-6B4D-B0D5-CB3098FF5D06}"/>
              </a:ext>
            </a:extLst>
          </p:cNvPr>
          <p:cNvSpPr/>
          <p:nvPr/>
        </p:nvSpPr>
        <p:spPr>
          <a:xfrm>
            <a:off x="6536260" y="793798"/>
            <a:ext cx="4707464" cy="31700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marL="228600" lvl="0" indent="-228600" algn="ctr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Hikoyani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aytib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beryapti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Sizningcha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u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qiz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bolami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o‘g‘il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bolami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2" descr="Мультяшные девочка и мальчик картинки: ᐈ Детские картинки для мальчиков  фото, фотографии мультяшный мальчик —">
            <a:extLst>
              <a:ext uri="{FF2B5EF4-FFF2-40B4-BE49-F238E27FC236}">
                <a16:creationId xmlns:a16="http://schemas.microsoft.com/office/drawing/2014/main" id="{B4C6DE5A-72B6-7848-AF96-620E47634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750" l="1200" r="95000">
                        <a14:foregroundMark x1="70000" y1="26202" x2="71800" y2="31490"/>
                        <a14:foregroundMark x1="72800" y1="26923" x2="72800" y2="26923"/>
                        <a14:foregroundMark x1="74000" y1="25721" x2="74000" y2="25721"/>
                        <a14:foregroundMark x1="74000" y1="25721" x2="74000" y2="25721"/>
                        <a14:foregroundMark x1="86800" y1="26202" x2="84600" y2="31490"/>
                        <a14:foregroundMark x1="82600" y1="26923" x2="82400" y2="30529"/>
                        <a14:foregroundMark x1="68800" y1="10577" x2="76200" y2="5529"/>
                        <a14:foregroundMark x1="76200" y1="5529" x2="85200" y2="6010"/>
                        <a14:foregroundMark x1="85200" y1="6010" x2="91800" y2="12260"/>
                        <a14:foregroundMark x1="91800" y1="12260" x2="95400" y2="23077"/>
                        <a14:foregroundMark x1="95400" y1="23077" x2="95800" y2="33654"/>
                        <a14:foregroundMark x1="95800" y1="33654" x2="90600" y2="43750"/>
                        <a14:foregroundMark x1="90600" y1="43750" x2="87400" y2="64663"/>
                        <a14:foregroundMark x1="87400" y1="64663" x2="89400" y2="75481"/>
                        <a14:foregroundMark x1="89400" y1="75481" x2="85800" y2="86298"/>
                        <a14:foregroundMark x1="85800" y1="86298" x2="75200" y2="82692"/>
                        <a14:foregroundMark x1="75200" y1="82692" x2="66000" y2="91587"/>
                        <a14:foregroundMark x1="66000" y1="91587" x2="71600" y2="79327"/>
                        <a14:foregroundMark x1="71600" y1="79327" x2="71600" y2="63702"/>
                        <a14:foregroundMark x1="71600" y1="63702" x2="62200" y2="59135"/>
                        <a14:foregroundMark x1="62200" y1="59135" x2="70200" y2="47356"/>
                        <a14:foregroundMark x1="80600" y1="40625" x2="80600" y2="40625"/>
                        <a14:foregroundMark x1="93200" y1="17788" x2="96000" y2="28365"/>
                        <a14:foregroundMark x1="96000" y1="28365" x2="95000" y2="38702"/>
                        <a14:foregroundMark x1="95000" y1="38702" x2="94400" y2="39663"/>
                        <a14:foregroundMark x1="87600" y1="86298" x2="92000" y2="93029"/>
                        <a14:foregroundMark x1="80800" y1="47115" x2="80200" y2="58173"/>
                        <a14:foregroundMark x1="80200" y1="58173" x2="80000" y2="57452"/>
                        <a14:foregroundMark x1="76400" y1="46635" x2="74200" y2="58894"/>
                        <a14:foregroundMark x1="74200" y1="58894" x2="75200" y2="47356"/>
                        <a14:foregroundMark x1="75200" y1="47356" x2="73200" y2="58173"/>
                        <a14:foregroundMark x1="73200" y1="58173" x2="79400" y2="60577"/>
                        <a14:foregroundMark x1="79600" y1="59375" x2="79600" y2="59375"/>
                        <a14:foregroundMark x1="81800" y1="53846" x2="83400" y2="49519"/>
                        <a14:foregroundMark x1="81200" y1="43990" x2="82400" y2="49279"/>
                        <a14:foregroundMark x1="17000" y1="11298" x2="12800" y2="22115"/>
                        <a14:foregroundMark x1="12800" y1="22115" x2="20800" y2="12981"/>
                        <a14:foregroundMark x1="20800" y1="12981" x2="25800" y2="28606"/>
                        <a14:foregroundMark x1="25800" y1="28606" x2="32400" y2="36779"/>
                        <a14:foregroundMark x1="32400" y1="36779" x2="32400" y2="47837"/>
                        <a14:foregroundMark x1="32400" y1="47837" x2="18600" y2="56250"/>
                        <a14:foregroundMark x1="18600" y1="56250" x2="27400" y2="65625"/>
                        <a14:foregroundMark x1="27400" y1="65625" x2="30400" y2="77404"/>
                        <a14:foregroundMark x1="30400" y1="77404" x2="29400" y2="79567"/>
                        <a14:foregroundMark x1="1000" y1="41346" x2="7800" y2="51442"/>
                        <a14:foregroundMark x1="7800" y1="51442" x2="17600" y2="54087"/>
                        <a14:foregroundMark x1="17600" y1="54087" x2="23200" y2="80769"/>
                        <a14:foregroundMark x1="23200" y1="80769" x2="37000" y2="83173"/>
                        <a14:foregroundMark x1="37000" y1="83173" x2="36600" y2="54087"/>
                        <a14:foregroundMark x1="36600" y1="54087" x2="51800" y2="44231"/>
                        <a14:foregroundMark x1="51800" y1="44231" x2="39400" y2="50721"/>
                        <a14:foregroundMark x1="1400" y1="39904" x2="3600" y2="41346"/>
                        <a14:foregroundMark x1="29600" y1="56731" x2="30400" y2="66827"/>
                        <a14:foregroundMark x1="30400" y1="66827" x2="31400" y2="56250"/>
                        <a14:foregroundMark x1="31400" y1="56250" x2="27000" y2="57692"/>
                        <a14:foregroundMark x1="17800" y1="23798" x2="20800" y2="30048"/>
                        <a14:foregroundMark x1="15200" y1="7692" x2="25600" y2="5769"/>
                        <a14:foregroundMark x1="25600" y1="5769" x2="34800" y2="6971"/>
                        <a14:foregroundMark x1="34800" y1="6971" x2="25400" y2="10337"/>
                        <a14:foregroundMark x1="25400" y1="10337" x2="25400" y2="10337"/>
                        <a14:foregroundMark x1="21000" y1="41346" x2="24600" y2="44712"/>
                        <a14:foregroundMark x1="21400" y1="90865" x2="21400" y2="90865"/>
                        <a14:foregroundMark x1="21600" y1="88462" x2="22800" y2="86779"/>
                        <a14:foregroundMark x1="24600" y1="83654" x2="21000" y2="93750"/>
                        <a14:foregroundMark x1="21000" y1="93750" x2="29600" y2="88462"/>
                        <a14:foregroundMark x1="39400" y1="83173" x2="43000" y2="92308"/>
                        <a14:foregroundMark x1="43000" y1="92308" x2="46600" y2="90385"/>
                        <a14:foregroundMark x1="25800" y1="51442" x2="22600" y2="56971"/>
                        <a14:foregroundMark x1="24000" y1="50000" x2="23200" y2="52404"/>
                        <a14:foregroundMark x1="23200" y1="51442" x2="23200" y2="51442"/>
                        <a14:foregroundMark x1="77600" y1="5769" x2="72800" y2="19712"/>
                        <a14:foregroundMark x1="72800" y1="19712" x2="84600" y2="18750"/>
                        <a14:foregroundMark x1="84600" y1="18750" x2="67200" y2="14904"/>
                        <a14:foregroundMark x1="67200" y1="14904" x2="78800" y2="12019"/>
                        <a14:foregroundMark x1="78800" y1="12019" x2="83200" y2="18750"/>
                        <a14:foregroundMark x1="34800" y1="11058" x2="41000" y2="22115"/>
                        <a14:foregroundMark x1="41000" y1="22115" x2="28200" y2="21875"/>
                        <a14:foregroundMark x1="28200" y1="21875" x2="36400" y2="31731"/>
                        <a14:foregroundMark x1="36400" y1="31731" x2="37200" y2="28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6" y="2942346"/>
            <a:ext cx="3978481" cy="331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76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ценарий осеннего праздника «Осень-запасиха, зима-подбериха» в старшей  группе">
            <a:extLst>
              <a:ext uri="{FF2B5EF4-FFF2-40B4-BE49-F238E27FC236}">
                <a16:creationId xmlns:a16="http://schemas.microsoft.com/office/drawing/2014/main" id="{AA0CBB4D-3462-CA40-AC88-190A798A2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r="39550" b="45679"/>
          <a:stretch/>
        </p:blipFill>
        <p:spPr bwMode="auto">
          <a:xfrm flipH="1">
            <a:off x="5909688" y="-16933"/>
            <a:ext cx="62484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Сценарий осеннего праздника «Осень-запасиха, зима-подбериха» в старшей  группе">
            <a:extLst>
              <a:ext uri="{FF2B5EF4-FFF2-40B4-BE49-F238E27FC236}">
                <a16:creationId xmlns:a16="http://schemas.microsoft.com/office/drawing/2014/main" id="{6F7BD116-519C-B34F-8E18-5F703F05E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r="39550" b="45679"/>
          <a:stretch/>
        </p:blipFill>
        <p:spPr bwMode="auto">
          <a:xfrm>
            <a:off x="0" y="-16933"/>
            <a:ext cx="59435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одним усеченным и одним скругленным углом 6">
            <a:extLst>
              <a:ext uri="{FF2B5EF4-FFF2-40B4-BE49-F238E27FC236}">
                <a16:creationId xmlns:a16="http://schemas.microsoft.com/office/drawing/2014/main" id="{4BA099A9-A3A4-E442-B0B4-184C3CDF2923}"/>
              </a:ext>
            </a:extLst>
          </p:cNvPr>
          <p:cNvSpPr/>
          <p:nvPr/>
        </p:nvSpPr>
        <p:spPr>
          <a:xfrm>
            <a:off x="3376084" y="1286933"/>
            <a:ext cx="5439832" cy="3488267"/>
          </a:xfrm>
          <a:prstGeom prst="snip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80743D7-068D-A841-B078-ADE6C9AED095}"/>
              </a:ext>
            </a:extLst>
          </p:cNvPr>
          <p:cNvSpPr/>
          <p:nvPr/>
        </p:nvSpPr>
        <p:spPr>
          <a:xfrm>
            <a:off x="3376084" y="1488061"/>
            <a:ext cx="5003886" cy="31700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marL="228600" lvl="0" indent="-228600" algn="ctr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“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Kuzgi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xazonlar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yerning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ko‘pasiga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aylangan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deganda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nimani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tushundingiz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5F96E2A-1CCC-5C46-B920-A7E0447FC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33909" y="55033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Золотая рамка png">
            <a:extLst>
              <a:ext uri="{FF2B5EF4-FFF2-40B4-BE49-F238E27FC236}">
                <a16:creationId xmlns:a16="http://schemas.microsoft.com/office/drawing/2014/main" id="{088F7CFC-F823-284E-8B11-5A630C19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F19CA48-C8EB-B74A-A633-DF0E9A023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642849" y="527480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с одним усеченным и одним скругленным углом 6">
            <a:extLst>
              <a:ext uri="{FF2B5EF4-FFF2-40B4-BE49-F238E27FC236}">
                <a16:creationId xmlns:a16="http://schemas.microsoft.com/office/drawing/2014/main" id="{78273BC0-3485-074E-8AF1-1F2B1A55D69C}"/>
              </a:ext>
            </a:extLst>
          </p:cNvPr>
          <p:cNvSpPr/>
          <p:nvPr/>
        </p:nvSpPr>
        <p:spPr>
          <a:xfrm>
            <a:off x="6265326" y="929714"/>
            <a:ext cx="4859865" cy="1940486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D460C2-F737-9942-9E58-FBD948F9E7F2}"/>
              </a:ext>
            </a:extLst>
          </p:cNvPr>
          <p:cNvSpPr/>
          <p:nvPr/>
        </p:nvSpPr>
        <p:spPr>
          <a:xfrm>
            <a:off x="6297525" y="1250997"/>
            <a:ext cx="4859864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marL="228600" lvl="0" indent="-228600" algn="ctr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Tipratikan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qanday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harakat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qildi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9" name="Picture 2" descr="Картинки ежика для детей (33 фото) 🔥 Прикольные картинки и юмор">
            <a:extLst>
              <a:ext uri="{FF2B5EF4-FFF2-40B4-BE49-F238E27FC236}">
                <a16:creationId xmlns:a16="http://schemas.microsoft.com/office/drawing/2014/main" id="{FEF35FCE-08B7-FA4E-B9EE-96BC6D4C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8" y="3543300"/>
            <a:ext cx="3344331" cy="267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CDF2A71-1B74-D44F-9246-61C58CEEC400}"/>
              </a:ext>
            </a:extLst>
          </p:cNvPr>
          <p:cNvSpPr/>
          <p:nvPr/>
        </p:nvSpPr>
        <p:spPr>
          <a:xfrm>
            <a:off x="4961465" y="4394200"/>
            <a:ext cx="6742837" cy="12390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Ohista</a:t>
            </a:r>
            <a:r>
              <a:rPr lang="en-GB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odimlab</a:t>
            </a:r>
            <a:r>
              <a:rPr lang="en-GB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boryapti</a:t>
            </a:r>
            <a:r>
              <a:rPr lang="en-GB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Золотая рамка png">
            <a:extLst>
              <a:ext uri="{FF2B5EF4-FFF2-40B4-BE49-F238E27FC236}">
                <a16:creationId xmlns:a16="http://schemas.microsoft.com/office/drawing/2014/main" id="{41572C47-8143-884A-8124-4CA86E05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с одним усеченным и одним скругленным углом 2">
            <a:extLst>
              <a:ext uri="{FF2B5EF4-FFF2-40B4-BE49-F238E27FC236}">
                <a16:creationId xmlns:a16="http://schemas.microsoft.com/office/drawing/2014/main" id="{749AB89F-A6D5-B643-AAE1-BE250DAA3B0A}"/>
              </a:ext>
            </a:extLst>
          </p:cNvPr>
          <p:cNvSpPr/>
          <p:nvPr/>
        </p:nvSpPr>
        <p:spPr>
          <a:xfrm>
            <a:off x="2128629" y="647914"/>
            <a:ext cx="9237871" cy="2004439"/>
          </a:xfrm>
          <a:prstGeom prst="snip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99539D-BED8-9447-84E9-AB40C1CBBD4B}"/>
              </a:ext>
            </a:extLst>
          </p:cNvPr>
          <p:cNvSpPr/>
          <p:nvPr/>
        </p:nvSpPr>
        <p:spPr>
          <a:xfrm>
            <a:off x="2128629" y="662561"/>
            <a:ext cx="9046019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marL="228600" lvl="0" indent="-228600" algn="ctr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Sizningcha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tipratikan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rostdan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shunday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harakat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qilganmi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yoki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hikoya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qahramoniga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shunday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tuyuldimi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DBE6648-FB13-7A4C-8300-386D54074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290953" y="459820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Еж гифки, анимированные GIF изображения еж - скачать гиф картинки на GIFER">
            <a:extLst>
              <a:ext uri="{FF2B5EF4-FFF2-40B4-BE49-F238E27FC236}">
                <a16:creationId xmlns:a16="http://schemas.microsoft.com/office/drawing/2014/main" id="{35237C03-1203-DB40-8C92-47869914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3095086"/>
            <a:ext cx="4051300" cy="29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889C4-F223-4CD5-91A0-36D999EC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1A906C-8136-4053-88D8-1D4548285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Гиф анимация Поле с оранжевыми маками на ветру">
            <a:extLst>
              <a:ext uri="{FF2B5EF4-FFF2-40B4-BE49-F238E27FC236}">
                <a16:creationId xmlns:a16="http://schemas.microsoft.com/office/drawing/2014/main" id="{62CB5394-4E46-4384-B3B9-EA8257C79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255" y="-2823"/>
            <a:ext cx="12383855" cy="686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11E697-462E-4733-BACA-CC83B780025F}"/>
              </a:ext>
            </a:extLst>
          </p:cNvPr>
          <p:cNvSpPr txBox="1"/>
          <p:nvPr/>
        </p:nvSpPr>
        <p:spPr>
          <a:xfrm>
            <a:off x="596349" y="186394"/>
            <a:ext cx="11052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Tipratikanlar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tabiatga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foyda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keltirishadi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F5E96-0ACE-4D59-B744-6CCC3270D87B}"/>
              </a:ext>
            </a:extLst>
          </p:cNvPr>
          <p:cNvSpPr txBox="1"/>
          <p:nvPr/>
        </p:nvSpPr>
        <p:spPr>
          <a:xfrm>
            <a:off x="5314122" y="5037337"/>
            <a:ext cx="665259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Tipratikanlar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zararkunanda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kemiruvchilar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oziqlanib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odamlarga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foyda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keltiradi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Гиф анимация Ежик на природе">
            <a:extLst>
              <a:ext uri="{FF2B5EF4-FFF2-40B4-BE49-F238E27FC236}">
                <a16:creationId xmlns:a16="http://schemas.microsoft.com/office/drawing/2014/main" id="{14C66EDF-4D33-4883-A45A-907F715668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4249858"/>
            <a:ext cx="5171238" cy="26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Золотая рамка png">
            <a:extLst>
              <a:ext uri="{FF2B5EF4-FFF2-40B4-BE49-F238E27FC236}">
                <a16:creationId xmlns:a16="http://schemas.microsoft.com/office/drawing/2014/main" id="{72C7383B-E8AC-BB40-9009-DFD9A65A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рикольные картинки ежика для детей (23 фото) • Прикольные картинки и  позитив">
            <a:extLst>
              <a:ext uri="{FF2B5EF4-FFF2-40B4-BE49-F238E27FC236}">
                <a16:creationId xmlns:a16="http://schemas.microsoft.com/office/drawing/2014/main" id="{241BAF9D-422E-4C44-8B8D-7F64AC7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34" y="2178054"/>
            <a:ext cx="2265938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19546C3-FE8D-E140-B6D2-D018E355CD8C}"/>
              </a:ext>
            </a:extLst>
          </p:cNvPr>
          <p:cNvSpPr/>
          <p:nvPr/>
        </p:nvSpPr>
        <p:spPr>
          <a:xfrm>
            <a:off x="826653" y="889000"/>
            <a:ext cx="4405747" cy="2336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Tipratikanlar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er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yuzida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taxminan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15 million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yil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avval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paydo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bo'lgan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. </a:t>
            </a:r>
          </a:p>
          <a:p>
            <a:pPr fontAlgn="base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*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Tikanlari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o'rtacha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10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mingtagacha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bo'ladi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Ular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uch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yilda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bir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marta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yangilanadi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lekin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juda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sekin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o'sadi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19C0D7E2-9361-C143-86F9-AB89855C6935}"/>
              </a:ext>
            </a:extLst>
          </p:cNvPr>
          <p:cNvSpPr/>
          <p:nvPr/>
        </p:nvSpPr>
        <p:spPr>
          <a:xfrm>
            <a:off x="892144" y="4044952"/>
            <a:ext cx="4167590" cy="21082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Tabiat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tomonidan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ularning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ko'zlari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unchalik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ham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ravshan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yaratilmagan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bo'lsa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-da,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lekin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ranglarni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yaxshi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ajrata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olishadi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. Shunga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qaramay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eshitish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qobiliyatlari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a'lo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darajada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rivojlangan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15AC1292-9FD5-BD4A-BC83-466C22C566AB}"/>
              </a:ext>
            </a:extLst>
          </p:cNvPr>
          <p:cNvSpPr/>
          <p:nvPr/>
        </p:nvSpPr>
        <p:spPr>
          <a:xfrm>
            <a:off x="6807200" y="901698"/>
            <a:ext cx="4497790" cy="2336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Tipratikanlarning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qishki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uyqusi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128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kunga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cho'ziladi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Uxlayotgan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paytda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nafas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olishi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keskin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tushib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ketadi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Qish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uyqusidan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u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juda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och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uyg'onadi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ovqat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qidirishi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uchun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esa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bir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necha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kerak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bo'ladi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288D115F-47EA-0C4F-8D10-55D6F5DAD94F}"/>
              </a:ext>
            </a:extLst>
          </p:cNvPr>
          <p:cNvSpPr/>
          <p:nvPr/>
        </p:nvSpPr>
        <p:spPr>
          <a:xfrm>
            <a:off x="7066436" y="4095752"/>
            <a:ext cx="4167590" cy="21082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Uning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sichqon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ovlashi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yolg'on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Chunki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uni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quvib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etolmaydi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531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299" y="245621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ชุดเครื่องแบบของนักเรียนชั้นประถมศึกษา การ์ตูนผู้หญิง, ตัวการ์ตูน,  สวมเครื่องแบบ, สวมเครื่องแบบของโรงเรียนภาพ PNG และ PSD สำหรับดาวน์โหลดฟรี |  โปสเตอร์ภาพ, เด็ก, การเรียนรู้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t="2384" r="26148" b="3027"/>
          <a:stretch/>
        </p:blipFill>
        <p:spPr bwMode="auto">
          <a:xfrm>
            <a:off x="7663544" y="587233"/>
            <a:ext cx="3589532" cy="5740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Школа колокольчик: Колокольчик с ручкой &amp;quot;Здравствуй школа&amp;quot; (1935796) -  Купить по цене от 160.72 руб. - wow-cool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486">
            <a:off x="1270343" y="2812472"/>
            <a:ext cx="2925229" cy="29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040523" y="529355"/>
            <a:ext cx="6971362" cy="2679515"/>
          </a:xfrm>
          <a:prstGeom prst="cloudCallout">
            <a:avLst>
              <a:gd name="adj1" fmla="val 63424"/>
              <a:gd name="adj2" fmla="val 32232"/>
            </a:avLst>
          </a:prstGeom>
          <a:ln w="28575">
            <a:solidFill>
              <a:srgbClr val="FF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48602" y="984852"/>
            <a:ext cx="59570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“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Qish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ro‘moli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matni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haqida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o‘rganganingizni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oila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a’zolaringizga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aytib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bering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404809" y="365125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52663E5-3C91-0840-9F84-210A85BA0529}"/>
              </a:ext>
            </a:extLst>
          </p:cNvPr>
          <p:cNvSpPr/>
          <p:nvPr/>
        </p:nvSpPr>
        <p:spPr>
          <a:xfrm>
            <a:off x="690982" y="515700"/>
            <a:ext cx="10515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Qishda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uxlaydigan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hayvonlar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13B6E12-4471-6E44-A124-323D07CC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10" y="1690688"/>
            <a:ext cx="7361779" cy="402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 descr="Шаблоны для создания презентаций «Зимние»">
            <a:extLst>
              <a:ext uri="{FF2B5EF4-FFF2-40B4-BE49-F238E27FC236}">
                <a16:creationId xmlns:a16="http://schemas.microsoft.com/office/drawing/2014/main" id="{DEA0B44A-ACC3-494F-A2C2-EFA7E9C908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A83144B-18F2-084D-A9A8-C02D8FD5F4E6}"/>
              </a:ext>
            </a:extLst>
          </p:cNvPr>
          <p:cNvSpPr txBox="1">
            <a:spLocks/>
          </p:cNvSpPr>
          <p:nvPr/>
        </p:nvSpPr>
        <p:spPr>
          <a:xfrm>
            <a:off x="2794001" y="1557868"/>
            <a:ext cx="5723466" cy="1049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</a:t>
            </a:r>
            <a:r>
              <a:rPr lang="en-GB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ro‘moli</a:t>
            </a:r>
            <a:endParaRPr lang="ru-RU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5CEC0E-23C6-214D-BA0F-949C67484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59" y="688067"/>
            <a:ext cx="6145338" cy="5899000"/>
          </a:xfrm>
          <a:prstGeom prst="rect">
            <a:avLst/>
          </a:prstGeom>
        </p:spPr>
      </p:pic>
      <p:pic>
        <p:nvPicPr>
          <p:cNvPr id="5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0163E191-F36E-514D-83D8-C3670513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1" y="4429384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0DE9BB-DAF0-3245-8B6C-54A16E4657D1}"/>
              </a:ext>
            </a:extLst>
          </p:cNvPr>
          <p:cNvSpPr/>
          <p:nvPr/>
        </p:nvSpPr>
        <p:spPr>
          <a:xfrm>
            <a:off x="330268" y="5658579"/>
            <a:ext cx="2378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41-dars</a:t>
            </a:r>
            <a:endParaRPr lang="en-US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34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3E2C30-5851-FB43-8A75-F590EA6B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media.io_1a26479b418e426ca2dbe8fcb6139c72.aac" descr="media.io_1a26479b418e426ca2dbe8fcb6139c72.aac">
            <a:hlinkClick r:id="" action="ppaction://media"/>
            <a:extLst>
              <a:ext uri="{FF2B5EF4-FFF2-40B4-BE49-F238E27FC236}">
                <a16:creationId xmlns:a16="http://schemas.microsoft.com/office/drawing/2014/main" id="{0B7ED145-6FEB-6143-8867-BD1E0B9D77A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594100"/>
            <a:ext cx="812800" cy="812800"/>
          </a:xfrm>
        </p:spPr>
      </p:pic>
      <p:pic>
        <p:nvPicPr>
          <p:cNvPr id="1026" name="Picture 2" descr="Гиф анимация Зимний пейзаж под снегопадом">
            <a:extLst>
              <a:ext uri="{FF2B5EF4-FFF2-40B4-BE49-F238E27FC236}">
                <a16:creationId xmlns:a16="http://schemas.microsoft.com/office/drawing/2014/main" id="{03C58FA7-922D-F441-BD01-134EED33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" y="1974"/>
            <a:ext cx="12172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466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 descr="Шаблоны для создания презентаций «Зимние»">
            <a:extLst>
              <a:ext uri="{FF2B5EF4-FFF2-40B4-BE49-F238E27FC236}">
                <a16:creationId xmlns:a16="http://schemas.microsoft.com/office/drawing/2014/main" id="{DEA0B44A-ACC3-494F-A2C2-EFA7E9C908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158CFD-AB18-EA41-8AD3-B618A2962C00}"/>
              </a:ext>
            </a:extLst>
          </p:cNvPr>
          <p:cNvSpPr/>
          <p:nvPr/>
        </p:nvSpPr>
        <p:spPr>
          <a:xfrm>
            <a:off x="524933" y="641394"/>
            <a:ext cx="11192933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lvl="0" indent="-228600">
              <a:defRPr/>
            </a:pPr>
            <a:r>
              <a:rPr lang="en-US" sz="4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Hademay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yog‘adi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menga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buvim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aytdi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Odatda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izg‘irin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shamoldan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so‘ng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yog‘arkan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Menimcha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yog‘ishini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buvimdan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boshqalar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biladi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Mana,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yer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sovqotib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qolmaslik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uchun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o‘ranib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olgan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Kuzgi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xazonlar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yerning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ko‘rpasiga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aylangan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 indent="-228600">
              <a:defRPr/>
            </a:pPr>
            <a:endParaRPr lang="en-US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242D0-806A-0348-A4D6-5F58DB3BD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21459" r="55689" b="39271"/>
          <a:stretch/>
        </p:blipFill>
        <p:spPr bwMode="auto">
          <a:xfrm>
            <a:off x="0" y="0"/>
            <a:ext cx="1646781" cy="1987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865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ценарий осеннего праздника «Осень-запасиха, зима-подбериха» в старшей  группе">
            <a:extLst>
              <a:ext uri="{FF2B5EF4-FFF2-40B4-BE49-F238E27FC236}">
                <a16:creationId xmlns:a16="http://schemas.microsoft.com/office/drawing/2014/main" id="{AA0CBB4D-3462-CA40-AC88-190A798A2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r="39550" b="45679"/>
          <a:stretch/>
        </p:blipFill>
        <p:spPr bwMode="auto">
          <a:xfrm flipH="1">
            <a:off x="5943596" y="-8467"/>
            <a:ext cx="62484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Сценарий осеннего праздника «Осень-запасиха, зима-подбериха» в старшей  группе">
            <a:extLst>
              <a:ext uri="{FF2B5EF4-FFF2-40B4-BE49-F238E27FC236}">
                <a16:creationId xmlns:a16="http://schemas.microsoft.com/office/drawing/2014/main" id="{6F7BD116-519C-B34F-8E18-5F703F05E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r="39550" b="45679"/>
          <a:stretch/>
        </p:blipFill>
        <p:spPr bwMode="auto">
          <a:xfrm>
            <a:off x="0" y="-16933"/>
            <a:ext cx="59435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ценарий осеннего праздника «Осень-запасиха, зима-подбериха» в старшей  группе">
            <a:extLst>
              <a:ext uri="{FF2B5EF4-FFF2-40B4-BE49-F238E27FC236}">
                <a16:creationId xmlns:a16="http://schemas.microsoft.com/office/drawing/2014/main" id="{806F9EBF-7DA1-5C48-A5B5-2B310EFA8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92" b="92198" l="31385" r="57494">
                        <a14:foregroundMark x1="35143" y1="91238" x2="40429" y2="92190"/>
                        <a14:foregroundMark x1="47571" y1="67429" x2="49857" y2="74857"/>
                        <a14:foregroundMark x1="49857" y1="74857" x2="49429" y2="71048"/>
                        <a14:foregroundMark x1="49429" y1="70857" x2="49429" y2="70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21" t="39091" r="39243" b="1901"/>
          <a:stretch/>
        </p:blipFill>
        <p:spPr bwMode="auto">
          <a:xfrm>
            <a:off x="1498598" y="2753039"/>
            <a:ext cx="2836335" cy="43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29F2D6-CD9D-D447-9F9E-B50BE03CA3D2}"/>
              </a:ext>
            </a:extLst>
          </p:cNvPr>
          <p:cNvSpPr/>
          <p:nvPr/>
        </p:nvSpPr>
        <p:spPr>
          <a:xfrm>
            <a:off x="327804" y="335845"/>
            <a:ext cx="118641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Ana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tipratikan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Ohista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odimlab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boryapti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Bir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dumalab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barglardan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o‘ziga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soyabon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yasab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olganini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chi!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Tag‘in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ishidan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quvonib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atrofga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qarab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qo‘yadi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Hoynahoy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u ham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bugun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so‘nggi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tashqari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chiqqan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Qornini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yaxshilab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to‘ydirib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olmoqchiga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o‘xshaydi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So‘ng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iniga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qaytib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uyquga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ketadi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Bahor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kelib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tabiat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yashil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libosini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kiy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magunicha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uyqudan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turmaydi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1097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 descr="Шаблоны для создания презентаций «Зимние»">
            <a:extLst>
              <a:ext uri="{FF2B5EF4-FFF2-40B4-BE49-F238E27FC236}">
                <a16:creationId xmlns:a16="http://schemas.microsoft.com/office/drawing/2014/main" id="{DEA0B44A-ACC3-494F-A2C2-EFA7E9C908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158CFD-AB18-EA41-8AD3-B618A2962C00}"/>
              </a:ext>
            </a:extLst>
          </p:cNvPr>
          <p:cNvSpPr/>
          <p:nvPr/>
        </p:nvSpPr>
        <p:spPr>
          <a:xfrm>
            <a:off x="541867" y="742997"/>
            <a:ext cx="11125199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Endi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etik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kiyib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ko‘chaga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chiqaman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Bu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sovuq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-da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oyog‘imning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uchlari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muzlayapti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Shular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haqida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o‘ylab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borar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ekanman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qor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ham  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asta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uchqunlay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boshladi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Ostona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hatlab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uyga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kirishim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hamon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buvim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ro‘molining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uchi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bilan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yuzimni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artdi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Oshxona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tarafdan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oyim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kelib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bag‘riga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bosdi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Keyin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oyog‘imni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kaftlari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orasiga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olib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isitdi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720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 descr="Шаблоны для создания презентаций «Зимние»">
            <a:extLst>
              <a:ext uri="{FF2B5EF4-FFF2-40B4-BE49-F238E27FC236}">
                <a16:creationId xmlns:a16="http://schemas.microsoft.com/office/drawing/2014/main" id="{DEA0B44A-ACC3-494F-A2C2-EFA7E9C908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158CFD-AB18-EA41-8AD3-B618A2962C00}"/>
              </a:ext>
            </a:extLst>
          </p:cNvPr>
          <p:cNvSpPr/>
          <p:nvPr/>
        </p:nvSpPr>
        <p:spPr>
          <a:xfrm>
            <a:off x="541867" y="742997"/>
            <a:ext cx="11125199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Qachon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yog‘adi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deb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holi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jonomizga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qo‘ymayotgan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eding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Mana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senga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oyim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jilmayib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tez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orada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butun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borliq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qishning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oppoq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ro‘moliga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o‘ranadi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buvim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Rosti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buvimning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gapiga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uncha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tushunmadim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Lekin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ularga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savol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bergim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kelmadi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Chunki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o‘zim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bilib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olishim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kerak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To‘g‘rimi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28600" lvl="0" indent="-22860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Quvnoq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ng‘iroqcha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to‘plamidan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651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975F9-974B-AC4F-98DB-A98BC9673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2FD0F-FA35-7C4D-9BFC-38FC9E94B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fon\Fotoshoplar\8888.jpg">
            <a:extLst>
              <a:ext uri="{FF2B5EF4-FFF2-40B4-BE49-F238E27FC236}">
                <a16:creationId xmlns:a16="http://schemas.microsoft.com/office/drawing/2014/main" id="{17735B3E-F569-A94C-9E63-C8163610F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38445FB-8798-2E47-BB28-0D91E6D142BF}"/>
              </a:ext>
            </a:extLst>
          </p:cNvPr>
          <p:cNvSpPr/>
          <p:nvPr/>
        </p:nvSpPr>
        <p:spPr>
          <a:xfrm>
            <a:off x="428295" y="365125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>
            <a:extLst>
              <a:ext uri="{FF2B5EF4-FFF2-40B4-BE49-F238E27FC236}">
                <a16:creationId xmlns:a16="http://schemas.microsoft.com/office/drawing/2014/main" id="{1ECCE25E-D7B4-0441-A68B-A51F72345D87}"/>
              </a:ext>
            </a:extLst>
          </p:cNvPr>
          <p:cNvSpPr/>
          <p:nvPr/>
        </p:nvSpPr>
        <p:spPr>
          <a:xfrm>
            <a:off x="861686" y="49975"/>
            <a:ext cx="9677400" cy="864425"/>
          </a:xfrm>
          <a:prstGeom prst="round2Diag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22DAEC-14DE-8446-B87D-5D7721ACCCA5}"/>
              </a:ext>
            </a:extLst>
          </p:cNvPr>
          <p:cNvSpPr txBox="1"/>
          <p:nvPr/>
        </p:nvSpPr>
        <p:spPr>
          <a:xfrm>
            <a:off x="961136" y="110736"/>
            <a:ext cx="957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Topishmoqning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javobini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toping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ыноска-облако 14">
            <a:extLst>
              <a:ext uri="{FF2B5EF4-FFF2-40B4-BE49-F238E27FC236}">
                <a16:creationId xmlns:a16="http://schemas.microsoft.com/office/drawing/2014/main" id="{62CBA86F-69AF-4D42-AEFB-95C1734E37C5}"/>
              </a:ext>
            </a:extLst>
          </p:cNvPr>
          <p:cNvSpPr/>
          <p:nvPr/>
        </p:nvSpPr>
        <p:spPr>
          <a:xfrm rot="177249">
            <a:off x="422820" y="1547122"/>
            <a:ext cx="7123045" cy="4475732"/>
          </a:xfrm>
          <a:prstGeom prst="cloudCallout">
            <a:avLst>
              <a:gd name="adj1" fmla="val 10055"/>
              <a:gd name="adj2" fmla="val 46876"/>
            </a:avLst>
          </a:prstGeom>
          <a:solidFill>
            <a:srgbClr val="FFC000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159E28-B94B-504F-86D7-A881560D4C87}"/>
              </a:ext>
            </a:extLst>
          </p:cNvPr>
          <p:cNvSpPr txBox="1"/>
          <p:nvPr/>
        </p:nvSpPr>
        <p:spPr>
          <a:xfrm>
            <a:off x="1383108" y="2247198"/>
            <a:ext cx="5457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Tanasida</a:t>
            </a: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ninacha</a:t>
            </a: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GB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Joylashgandir</a:t>
            </a: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ko‘rpacha</a:t>
            </a: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Bo‘lib</a:t>
            </a: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olsa</a:t>
            </a: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dumaloq</a:t>
            </a: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GB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Ushlolmaysan</a:t>
            </a: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</a:t>
            </a: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GB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yo‘q</a:t>
            </a:r>
            <a:r>
              <a:rPr lang="en-GB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0" descr="Гифка прозрачный персонаж волк гиф картинка, скачать анимированный gif на  GIFER">
            <a:extLst>
              <a:ext uri="{FF2B5EF4-FFF2-40B4-BE49-F238E27FC236}">
                <a16:creationId xmlns:a16="http://schemas.microsoft.com/office/drawing/2014/main" id="{D0D3196D-6A4E-5741-87CC-3A5EC0CDC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487" y="3793596"/>
            <a:ext cx="2767388" cy="27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Королевская великолепная змея Lampropeltis getulus splendida (Baird,  Girard,1853) | ВКонтакте">
            <a:extLst>
              <a:ext uri="{FF2B5EF4-FFF2-40B4-BE49-F238E27FC236}">
                <a16:creationId xmlns:a16="http://schemas.microsoft.com/office/drawing/2014/main" id="{351ACF47-2D3F-874F-A647-6D06DB232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3642" r="95199">
                        <a14:foregroundMark x1="8113" y1="40397" x2="6126" y2="51987"/>
                        <a14:foregroundMark x1="6126" y1="51987" x2="10927" y2="42053"/>
                        <a14:foregroundMark x1="4470" y1="45695" x2="7450" y2="57119"/>
                        <a14:foregroundMark x1="7450" y1="57119" x2="8940" y2="58444"/>
                        <a14:foregroundMark x1="85596" y1="45695" x2="95199" y2="52483"/>
                        <a14:foregroundMark x1="95199" y1="52483" x2="90066" y2="64073"/>
                        <a14:foregroundMark x1="92550" y1="56788" x2="90397" y2="46523"/>
                        <a14:foregroundMark x1="8113" y1="47351" x2="3642" y2="5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71" y="4364332"/>
            <a:ext cx="2234204" cy="223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Мультяшный счастливый кролик на белом фоне | Премиум векторы">
            <a:extLst>
              <a:ext uri="{FF2B5EF4-FFF2-40B4-BE49-F238E27FC236}">
                <a16:creationId xmlns:a16="http://schemas.microsoft.com/office/drawing/2014/main" id="{C7C5DDF5-05B9-1740-A210-6AC43C1B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98521" l="9924" r="89695">
                        <a14:foregroundMark x1="18702" y1="9467" x2="31298" y2="7692"/>
                        <a14:foregroundMark x1="20992" y1="1479" x2="20992" y2="1479"/>
                        <a14:foregroundMark x1="35878" y1="33136" x2="35878" y2="33136"/>
                        <a14:foregroundMark x1="55725" y1="32544" x2="55725" y2="32544"/>
                        <a14:foregroundMark x1="33969" y1="89941" x2="43130" y2="94379"/>
                        <a14:foregroundMark x1="27481" y1="98225" x2="41985" y2="97929"/>
                        <a14:foregroundMark x1="41985" y1="97929" x2="44656" y2="98225"/>
                        <a14:foregroundMark x1="51145" y1="98521" x2="61450" y2="97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59" y="1341405"/>
            <a:ext cx="1589733" cy="20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Мастер-класс для детей и воспитателей». Интересно мы живем. №30 &amp;quot;Семицветик&amp;quot;">
            <a:extLst>
              <a:ext uri="{FF2B5EF4-FFF2-40B4-BE49-F238E27FC236}">
                <a16:creationId xmlns:a16="http://schemas.microsoft.com/office/drawing/2014/main" id="{6DBB7C65-F51A-3144-BE63-25D543D62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043" y="2057529"/>
            <a:ext cx="2343301" cy="16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C55B09A-AC9E-B947-A5CD-BDFBE1A1C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146422" y="0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8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551</Words>
  <Application>Microsoft Macintosh PowerPoint</Application>
  <PresentationFormat>Широкоэкранный</PresentationFormat>
  <Paragraphs>47</Paragraphs>
  <Slides>17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17</cp:revision>
  <dcterms:created xsi:type="dcterms:W3CDTF">2021-09-14T08:45:59Z</dcterms:created>
  <dcterms:modified xsi:type="dcterms:W3CDTF">2022-04-11T11:17:20Z</dcterms:modified>
</cp:coreProperties>
</file>