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264" r:id="rId3"/>
    <p:sldId id="533" r:id="rId4"/>
    <p:sldId id="534" r:id="rId5"/>
    <p:sldId id="498" r:id="rId6"/>
    <p:sldId id="494" r:id="rId7"/>
    <p:sldId id="495" r:id="rId8"/>
    <p:sldId id="497" r:id="rId9"/>
    <p:sldId id="496" r:id="rId10"/>
    <p:sldId id="501" r:id="rId11"/>
    <p:sldId id="500" r:id="rId12"/>
    <p:sldId id="502" r:id="rId13"/>
    <p:sldId id="52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81"/>
  </p:normalViewPr>
  <p:slideViewPr>
    <p:cSldViewPr snapToGrid="0" snapToObjects="1">
      <p:cViewPr varScale="1">
        <p:scale>
          <a:sx n="91" d="100"/>
          <a:sy n="91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001D2A-7E6C-0A49-9E3A-CF79E68958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B102CAD-CFDC-1745-A373-5B2AD374F2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DADC80-4380-BF43-88F5-9C5AE6220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651A8-D3E2-4E47-947F-160F24524290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39199B-62B2-2E4E-A3A3-D3E5598F1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486A78-FEEE-C244-A540-024BD88D1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4CF22-CFE7-2C4A-81D2-4F4FB41310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529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0FEE06-DA42-E747-9C61-39271E934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6773351-0CB2-EB45-93FB-015EA0727C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81FFC7-2F76-EC41-92A2-38EEE1265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651A8-D3E2-4E47-947F-160F24524290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8F449A-ED03-E245-B99E-F84D00126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18A569-1946-C543-B520-DF0A1FAF2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4CF22-CFE7-2C4A-81D2-4F4FB41310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785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9C2DAED-223F-5D47-A090-C571BF0D69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76899EC-EDF9-8F4C-80D1-A4578F5C1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7D408D-4A07-B24C-8266-C788EFDEC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651A8-D3E2-4E47-947F-160F24524290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DFD065-F855-DC45-BE89-9A09EC299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606344-8B5A-7545-9DBD-5012B5153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4CF22-CFE7-2C4A-81D2-4F4FB41310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762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5ACFDA-00E9-2944-930F-9A52B7688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33DFAD-E2A6-1141-BE0E-CC828A760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750F30-C16C-C641-B3D6-F83D32C78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651A8-D3E2-4E47-947F-160F24524290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422BD7-B4D8-6247-9D10-CA0E2E120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813E60-C423-5E42-AC99-B27F683D6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4CF22-CFE7-2C4A-81D2-4F4FB41310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261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3088C-5F53-2345-8DD0-C00C7E099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9836BEA-505B-024D-9541-3C5F1EB4D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87AE72-B2CA-A741-B13C-EAFBB3F12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651A8-D3E2-4E47-947F-160F24524290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4C1FB9-6CE5-0A4A-A2B9-34C69063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A13A73-2D43-3645-AB5E-0BECC980B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4CF22-CFE7-2C4A-81D2-4F4FB41310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822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B95A1C-CB9B-CA4C-BA75-3224D14AA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B4DB5B-631D-654F-9547-AE6B0FAE8A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393557C-C21E-7B42-9F96-0665A4B405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7B7BE63-22D5-D045-85CB-E356D7462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651A8-D3E2-4E47-947F-160F24524290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343898-C256-A64F-A94D-A3C74AE6E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E6C79F-5913-CD4E-A2EF-09B6C48E9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4CF22-CFE7-2C4A-81D2-4F4FB41310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310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39C685-03D7-614D-AE6D-16111D640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17C4FC-13AC-2044-9D48-D2BAFB88C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B961C86-7D9C-BD4C-9CD0-4400EE7C2A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57DA5D7-9476-B840-A9AA-A0F0B7DC24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CB0E28C-5CD1-2A41-B244-00EBFE5920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560924B-567B-B149-9CAD-304684437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651A8-D3E2-4E47-947F-160F24524290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5330B48-2C27-A241-83F5-D38F6E3E0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9620B32-C1B8-2448-8703-F61CE987B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4CF22-CFE7-2C4A-81D2-4F4FB41310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841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7D549F-37E4-944E-A774-9AB68A67E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4D0E0CB-7252-FA4B-A7DB-B77BA02BB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651A8-D3E2-4E47-947F-160F24524290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338BE0-BF2F-564C-AC07-4BDA15927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915B3C7-E1A8-EB4D-AEA7-83972FCB6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4CF22-CFE7-2C4A-81D2-4F4FB41310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123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4B78F34-25FB-7A42-B0D6-B864BABAF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651A8-D3E2-4E47-947F-160F24524290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5AF132C-60F8-0048-89B1-75B38BAE6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67EDEC3-1228-084A-9606-908332C3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4CF22-CFE7-2C4A-81D2-4F4FB41310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233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40B1DD-B11A-AC4C-984F-62639F635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C21608-B015-0E45-8624-D676EF48B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883AE29-2665-6D47-9A7F-727B2BD662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5EF1CF2-16C5-FD4B-9FC3-77C4B3082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651A8-D3E2-4E47-947F-160F24524290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A5B035-5066-6948-A5E3-85077F3A4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DBEB0C-3B4E-D141-B0DA-FB29E2AB3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4CF22-CFE7-2C4A-81D2-4F4FB41310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523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FE7D9C-5F26-6C49-86D5-8AB5A061C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C81610F-87CB-B54E-866E-BDEE7D47A8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88371A5-7CC6-CE40-A7E9-7F986D2662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78926D8-6084-2C42-9D6B-B120E9CDD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651A8-D3E2-4E47-947F-160F24524290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8D9069-7983-0E48-8DCC-9599DA462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BE5AADB-B58D-9640-B960-48785BA13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4CF22-CFE7-2C4A-81D2-4F4FB41310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7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558E0B-0FC7-EE40-BEA8-89C9A314E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0DF2B5-D5B3-2B44-AD16-7227DC0CA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828F52-95FD-C045-A9A9-F5CC0E0ACF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651A8-D3E2-4E47-947F-160F24524290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03A40D-026C-5C46-BE6D-374F057EC1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B10165-DC41-D84D-BEEB-752B70973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4CF22-CFE7-2C4A-81D2-4F4FB41310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806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7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24100" y="330200"/>
            <a:ext cx="9220200" cy="12700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2429029" y="160578"/>
            <a:ext cx="7971367" cy="87679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javob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bering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  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12115CE5-F37F-504A-BD81-7A4841BCE5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824185" y="221681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5ADF5C53-BA53-4F4D-AE70-64761D4AD764}"/>
              </a:ext>
            </a:extLst>
          </p:cNvPr>
          <p:cNvSpPr/>
          <p:nvPr/>
        </p:nvSpPr>
        <p:spPr>
          <a:xfrm>
            <a:off x="2766789" y="895838"/>
            <a:ext cx="8472919" cy="812881"/>
          </a:xfrm>
          <a:prstGeom prst="roundRect">
            <a:avLst/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B67F915-3C51-AA4D-B75C-FC52166D892B}"/>
              </a:ext>
            </a:extLst>
          </p:cNvPr>
          <p:cNvSpPr/>
          <p:nvPr/>
        </p:nvSpPr>
        <p:spPr>
          <a:xfrm>
            <a:off x="2701983" y="1015552"/>
            <a:ext cx="86658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6.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Urg‘ochi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ayiqlar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oyda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bolalaydi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5A62A738-E116-5C45-A726-815D34CEE18C}"/>
              </a:ext>
            </a:extLst>
          </p:cNvPr>
          <p:cNvSpPr/>
          <p:nvPr/>
        </p:nvSpPr>
        <p:spPr>
          <a:xfrm>
            <a:off x="1310247" y="2664837"/>
            <a:ext cx="3681477" cy="246179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AFDF96-213E-F443-A8B7-DEDE039649FC}"/>
              </a:ext>
            </a:extLst>
          </p:cNvPr>
          <p:cNvSpPr txBox="1"/>
          <p:nvPr/>
        </p:nvSpPr>
        <p:spPr>
          <a:xfrm>
            <a:off x="1510115" y="2986963"/>
            <a:ext cx="33017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Urg‘ochi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ayiqlar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qishda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bolalaydi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2" descr="Обои для телефона: медведица, Медведи, медвежата, детёныши">
            <a:extLst>
              <a:ext uri="{FF2B5EF4-FFF2-40B4-BE49-F238E27FC236}">
                <a16:creationId xmlns:a16="http://schemas.microsoft.com/office/drawing/2014/main" id="{BD96A883-07EF-5548-BB94-EA2E545C5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73" y="2392731"/>
            <a:ext cx="4599623" cy="3449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830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24100" y="330200"/>
            <a:ext cx="9220200" cy="12700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2429029" y="160578"/>
            <a:ext cx="7971367" cy="87679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javob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bering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  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12115CE5-F37F-504A-BD81-7A4841BCE5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824185" y="221681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5ADF5C53-BA53-4F4D-AE70-64761D4AD764}"/>
              </a:ext>
            </a:extLst>
          </p:cNvPr>
          <p:cNvSpPr/>
          <p:nvPr/>
        </p:nvSpPr>
        <p:spPr>
          <a:xfrm>
            <a:off x="3076524" y="895838"/>
            <a:ext cx="8163184" cy="1266328"/>
          </a:xfrm>
          <a:prstGeom prst="roundRect">
            <a:avLst/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B67F915-3C51-AA4D-B75C-FC52166D892B}"/>
              </a:ext>
            </a:extLst>
          </p:cNvPr>
          <p:cNvSpPr/>
          <p:nvPr/>
        </p:nvSpPr>
        <p:spPr>
          <a:xfrm>
            <a:off x="3486045" y="895632"/>
            <a:ext cx="816318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7.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hududida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taxminan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nechta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qo‘ng‘ir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ayiq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yashaydi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8EC182E9-6562-074B-8767-13346FB9AA49}"/>
              </a:ext>
            </a:extLst>
          </p:cNvPr>
          <p:cNvSpPr/>
          <p:nvPr/>
        </p:nvSpPr>
        <p:spPr>
          <a:xfrm>
            <a:off x="1310247" y="2664837"/>
            <a:ext cx="3681477" cy="329732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345B22-5A5B-DC41-BBEB-69FCABFF4054}"/>
              </a:ext>
            </a:extLst>
          </p:cNvPr>
          <p:cNvSpPr txBox="1"/>
          <p:nvPr/>
        </p:nvSpPr>
        <p:spPr>
          <a:xfrm>
            <a:off x="1510115" y="2986963"/>
            <a:ext cx="33017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hududida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600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yaqin</a:t>
            </a:r>
            <a:endParaRPr lang="en-GB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Qo‘ng‘ir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ayiqlar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yashaydi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4" descr="Классные гифки (25 гифок) » Триникси">
            <a:extLst>
              <a:ext uri="{FF2B5EF4-FFF2-40B4-BE49-F238E27FC236}">
                <a16:creationId xmlns:a16="http://schemas.microsoft.com/office/drawing/2014/main" id="{3515F305-D1D0-A44F-8F77-3175FB8AF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046" y="2664837"/>
            <a:ext cx="5438707" cy="3045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054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78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24100" y="330200"/>
            <a:ext cx="9220200" cy="12700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2818769" y="400418"/>
            <a:ext cx="8843579" cy="87679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Nuqtalar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o‘rniga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berilgan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so‘zlardan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mosini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qo‘yib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gaplarni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to‘ldiring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  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12115CE5-F37F-504A-BD81-7A4841BCE5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239090" y="19302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5ADF5C53-BA53-4F4D-AE70-64761D4AD764}"/>
              </a:ext>
            </a:extLst>
          </p:cNvPr>
          <p:cNvSpPr/>
          <p:nvPr/>
        </p:nvSpPr>
        <p:spPr>
          <a:xfrm>
            <a:off x="1427611" y="2319691"/>
            <a:ext cx="3684035" cy="704568"/>
          </a:xfrm>
          <a:prstGeom prst="roundRect">
            <a:avLst/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B67F915-3C51-AA4D-B75C-FC52166D892B}"/>
              </a:ext>
            </a:extLst>
          </p:cNvPr>
          <p:cNvSpPr/>
          <p:nvPr/>
        </p:nvSpPr>
        <p:spPr>
          <a:xfrm>
            <a:off x="1837132" y="2259731"/>
            <a:ext cx="970716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     </a:t>
            </a:r>
            <a:r>
              <a:rPr lang="en-US" sz="4000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ayiqlar</a:t>
            </a:r>
            <a:r>
              <a:rPr lang="en-US" sz="4000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hayvonot</a:t>
            </a:r>
            <a:r>
              <a:rPr lang="en-US" sz="4000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bog‘i</a:t>
            </a:r>
            <a:r>
              <a:rPr lang="en-US" sz="4000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uya</a:t>
            </a:r>
            <a:r>
              <a:rPr lang="en-US" sz="4000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endParaRPr lang="en-US" sz="4000" i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4000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hayvonlari</a:t>
            </a:r>
            <a:r>
              <a:rPr lang="en-US" sz="4000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qo‘riqxona</a:t>
            </a:r>
            <a:r>
              <a:rPr lang="en-US" sz="4000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sirk</a:t>
            </a:r>
            <a:r>
              <a:rPr lang="en-US" sz="4000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i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47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8286902" y="984851"/>
            <a:ext cx="3340923" cy="53433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805653" y="3217202"/>
            <a:ext cx="2925229" cy="292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742520" y="669586"/>
            <a:ext cx="6545943" cy="3045501"/>
          </a:xfrm>
          <a:prstGeom prst="cloudCallout">
            <a:avLst>
              <a:gd name="adj1" fmla="val 63424"/>
              <a:gd name="adj2" fmla="val 3223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473376" y="984852"/>
            <a:ext cx="4932253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a’zolaringizga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Qo‘ng‘r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ayiq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ma’lumotlaringizni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839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9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24100" y="330200"/>
            <a:ext cx="9220200" cy="12700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DE116F2B-003C-1640-A3D1-46C2B66C0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24100" y="420140"/>
            <a:ext cx="7325556" cy="1079412"/>
          </a:xfrm>
        </p:spPr>
        <p:txBody>
          <a:bodyPr>
            <a:normAutofit fontScale="85000" lnSpcReduction="20000"/>
          </a:bodyPr>
          <a:lstStyle/>
          <a:p>
            <a:r>
              <a:rPr lang="en-GB" sz="4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Qo‘ng‘ir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ayiq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r>
              <a:rPr lang="en-GB" sz="4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audiomatnini</a:t>
            </a:r>
            <a:r>
              <a:rPr lang="en-GB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tinglang</a:t>
            </a:r>
            <a:r>
              <a:rPr lang="en-GB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CC58A8D3-F157-404E-894B-65C657F28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040" y="1614123"/>
            <a:ext cx="6774928" cy="4817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F2EB70CC-463E-C849-AF46-2380E0CC5E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505" b="66406" l="34334" r="49634">
                        <a14:foregroundMark x1="42020" y1="50651" x2="42020" y2="50651"/>
                        <a14:foregroundMark x1="37116" y1="49740" x2="37116" y2="49740"/>
                        <a14:foregroundMark x1="36018" y1="49089" x2="36018" y2="49089"/>
                        <a14:foregroundMark x1="37116" y1="49349" x2="35871" y2="50000"/>
                        <a14:foregroundMark x1="36384" y1="48047" x2="36384" y2="48047"/>
                        <a14:foregroundMark x1="37848" y1="37760" x2="42387" y2="35547"/>
                        <a14:foregroundMark x1="38726" y1="34896" x2="40922" y2="34635"/>
                        <a14:foregroundMark x1="38726" y1="66406" x2="40922" y2="64453"/>
                        <a14:foregroundMark x1="43631" y1="63802" x2="45974" y2="65365"/>
                        <a14:foregroundMark x1="44729" y1="50000" x2="44729" y2="5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830952" y="342509"/>
            <a:ext cx="1848398" cy="1976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7482B711-C7E9-7B45-B979-690C5CE03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7921" y="4137284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2D01B70-98AA-DB4F-AF2F-AF1E9E6C0CE4}"/>
              </a:ext>
            </a:extLst>
          </p:cNvPr>
          <p:cNvSpPr/>
          <p:nvPr/>
        </p:nvSpPr>
        <p:spPr>
          <a:xfrm>
            <a:off x="9613968" y="5366479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40-dars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10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24100" y="330200"/>
            <a:ext cx="9220200" cy="12700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DE116F2B-003C-1640-A3D1-46C2B66C0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24100" y="420140"/>
            <a:ext cx="7325556" cy="1079412"/>
          </a:xfrm>
        </p:spPr>
        <p:txBody>
          <a:bodyPr>
            <a:normAutofit fontScale="85000" lnSpcReduction="20000"/>
          </a:bodyPr>
          <a:lstStyle/>
          <a:p>
            <a:endParaRPr lang="en-GB" sz="4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4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650F48-ACBF-E54F-8063-2D1DFB029888}"/>
              </a:ext>
            </a:extLst>
          </p:cNvPr>
          <p:cNvSpPr txBox="1"/>
          <p:nvPr/>
        </p:nvSpPr>
        <p:spPr>
          <a:xfrm>
            <a:off x="1883836" y="249351"/>
            <a:ext cx="790363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  <a:latin typeface="Apple Braille" pitchFamily="2" charset="0"/>
              </a:rPr>
              <a:t>Ayiq</a:t>
            </a:r>
            <a:endParaRPr lang="en-GB" sz="4400" b="1" dirty="0">
              <a:solidFill>
                <a:schemeClr val="accent2">
                  <a:lumMod val="50000"/>
                </a:schemeClr>
              </a:solidFill>
              <a:latin typeface="Apple Braille" pitchFamily="2" charset="0"/>
            </a:endParaRPr>
          </a:p>
          <a:p>
            <a:r>
              <a:rPr lang="en-GB" sz="5400" dirty="0">
                <a:latin typeface="Apple Braille" pitchFamily="2" charset="0"/>
              </a:rPr>
              <a:t>      </a:t>
            </a:r>
            <a:endParaRPr lang="ru-RU" sz="3200" dirty="0"/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894F453C-426F-8C4E-AE46-997BBFEFF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2678" y="491298"/>
            <a:ext cx="7072916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altLang="ru-RU" sz="32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rmonda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bo‘lganmisiz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Ayiqni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ko‘rganmisiz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Ustida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po‘stini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Pisand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unga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qor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naslidanman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Ayiqning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aslidanman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Otamdan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po‘stin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O‘sha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po‘stin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menga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to‘n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Farqim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qo‘g‘irchoq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Bolalarga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o‘yinchoq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11" name="Picture 2" descr="Ayiq">
            <a:extLst>
              <a:ext uri="{FF2B5EF4-FFF2-40B4-BE49-F238E27FC236}">
                <a16:creationId xmlns:a16="http://schemas.microsoft.com/office/drawing/2014/main" id="{629270AD-E5FA-B24C-B829-792E9831B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836" y="2734528"/>
            <a:ext cx="1942611" cy="272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58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24100" y="330200"/>
            <a:ext cx="9220200" cy="12700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DE116F2B-003C-1640-A3D1-46C2B66C0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24100" y="420140"/>
            <a:ext cx="7325556" cy="1079412"/>
          </a:xfrm>
        </p:spPr>
        <p:txBody>
          <a:bodyPr>
            <a:normAutofit fontScale="85000" lnSpcReduction="20000"/>
          </a:bodyPr>
          <a:lstStyle/>
          <a:p>
            <a:endParaRPr lang="en-GB" sz="4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4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5E17FAD-6AA5-4B4D-BF46-00E0FE8C0588}"/>
              </a:ext>
            </a:extLst>
          </p:cNvPr>
          <p:cNvSpPr/>
          <p:nvPr/>
        </p:nvSpPr>
        <p:spPr>
          <a:xfrm>
            <a:off x="1151467" y="292891"/>
            <a:ext cx="10600266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en-GB" sz="2800" dirty="0"/>
              <a:t>                                    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Ayiqlar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qishda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uxlaydimi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r>
              <a:rPr lang="en-GB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Ayiqlar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faslida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uyquga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ketishi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eshitgansiz-a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uchunligini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bilasizmi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Ayiqning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qoidasi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qishki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uyquga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ketishdan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avval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to‘yib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ovqatlanishi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shart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Bo‘lmasam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uxlay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olmay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o‘rmonda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yemish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qidirib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yuradi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yemish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deysizmi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Hozir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olamiz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Ayiqlar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kedr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daraxtining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yong‘og‘ini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sevib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tanavvul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Erinchoq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polvon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yong‘oqlarni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yerga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to‘kilganlarini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uyib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oyog‘i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chaqadi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Endi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baqaloq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jonivor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yerga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yotib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chaqilgan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yong‘oqlarni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terib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071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57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24100" y="330200"/>
            <a:ext cx="9220200" cy="12700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2429029" y="160578"/>
            <a:ext cx="7971367" cy="87679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javob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bering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  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12115CE5-F37F-504A-BD81-7A4841BCE5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824185" y="221681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7A18FBD6-ED2A-5744-A202-47061886D330}"/>
              </a:ext>
            </a:extLst>
          </p:cNvPr>
          <p:cNvSpPr/>
          <p:nvPr/>
        </p:nvSpPr>
        <p:spPr>
          <a:xfrm>
            <a:off x="2324100" y="1110346"/>
            <a:ext cx="8243966" cy="133631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F5823F5-0DDB-8844-8AB1-AF8521CAE184}"/>
              </a:ext>
            </a:extLst>
          </p:cNvPr>
          <p:cNvSpPr/>
          <p:nvPr/>
        </p:nvSpPr>
        <p:spPr>
          <a:xfrm>
            <a:off x="2413920" y="1233833"/>
            <a:ext cx="815414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Qo‘ng‘ir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ayiqlar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hududlarda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yashaydi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3B2C724E-01CA-8F40-A909-D407CD2651DA}"/>
              </a:ext>
            </a:extLst>
          </p:cNvPr>
          <p:cNvSpPr/>
          <p:nvPr/>
        </p:nvSpPr>
        <p:spPr>
          <a:xfrm>
            <a:off x="1310247" y="2664837"/>
            <a:ext cx="3681477" cy="366101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360A3C-DFCE-B841-BFD9-EAA03521C92E}"/>
              </a:ext>
            </a:extLst>
          </p:cNvPr>
          <p:cNvSpPr txBox="1"/>
          <p:nvPr/>
        </p:nvSpPr>
        <p:spPr>
          <a:xfrm>
            <a:off x="1510115" y="2986963"/>
            <a:ext cx="33017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O‘zbekistonnig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tog‘li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hududla-rida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bahaybat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Qo‘ng‘ir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ayiqlar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yashaydi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2" descr="Бурый медведь: интересные факты - 24СМИ">
            <a:extLst>
              <a:ext uri="{FF2B5EF4-FFF2-40B4-BE49-F238E27FC236}">
                <a16:creationId xmlns:a16="http://schemas.microsoft.com/office/drawing/2014/main" id="{09F698E2-ACB3-8845-A5A0-F06060E78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479" y="3007329"/>
            <a:ext cx="4627274" cy="307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806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025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24100" y="330200"/>
            <a:ext cx="9220200" cy="12700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2429029" y="160578"/>
            <a:ext cx="7971367" cy="87679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javob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bering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  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12115CE5-F37F-504A-BD81-7A4841BCE5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824185" y="221681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5ADF5C53-BA53-4F4D-AE70-64761D4AD764}"/>
              </a:ext>
            </a:extLst>
          </p:cNvPr>
          <p:cNvSpPr/>
          <p:nvPr/>
        </p:nvSpPr>
        <p:spPr>
          <a:xfrm>
            <a:off x="2562542" y="976862"/>
            <a:ext cx="7305358" cy="875954"/>
          </a:xfrm>
          <a:prstGeom prst="roundRect">
            <a:avLst/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B67F915-3C51-AA4D-B75C-FC52166D892B}"/>
              </a:ext>
            </a:extLst>
          </p:cNvPr>
          <p:cNvSpPr/>
          <p:nvPr/>
        </p:nvSpPr>
        <p:spPr>
          <a:xfrm>
            <a:off x="2776935" y="1045527"/>
            <a:ext cx="67662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2.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Ayiqlar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qirilib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ketmoqda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8122277B-5AE3-0640-AB44-8A955624EC38}"/>
              </a:ext>
            </a:extLst>
          </p:cNvPr>
          <p:cNvSpPr/>
          <p:nvPr/>
        </p:nvSpPr>
        <p:spPr>
          <a:xfrm>
            <a:off x="1310247" y="2664838"/>
            <a:ext cx="3681477" cy="346614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30CDD28-67B5-3146-A992-90413783DF0E}"/>
              </a:ext>
            </a:extLst>
          </p:cNvPr>
          <p:cNvSpPr txBox="1"/>
          <p:nvPr/>
        </p:nvSpPr>
        <p:spPr>
          <a:xfrm>
            <a:off x="1510115" y="2986963"/>
            <a:ext cx="33017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O‘rmonlarning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kamayib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ketishi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ayiqlar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qirilib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ketmoqda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4" descr="Кто сильнее: сибирский бурый медведь против американского гризли | В когтях  у хищника | Яндекс Дзен">
            <a:extLst>
              <a:ext uri="{FF2B5EF4-FFF2-40B4-BE49-F238E27FC236}">
                <a16:creationId xmlns:a16="http://schemas.microsoft.com/office/drawing/2014/main" id="{DD5EAC95-0AD5-1149-80DA-F2A1F49B0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502" y="2429922"/>
            <a:ext cx="5205629" cy="346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63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934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24100" y="330200"/>
            <a:ext cx="9220200" cy="12700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2429029" y="160578"/>
            <a:ext cx="7971367" cy="87679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javob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bering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  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12115CE5-F37F-504A-BD81-7A4841BCE5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824185" y="221681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672C5B93-DF6C-D94A-B588-F3B0B4B67E82}"/>
              </a:ext>
            </a:extLst>
          </p:cNvPr>
          <p:cNvSpPr/>
          <p:nvPr/>
        </p:nvSpPr>
        <p:spPr>
          <a:xfrm>
            <a:off x="2492980" y="967938"/>
            <a:ext cx="9220201" cy="8768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84A1322-0FB9-3346-BB2D-86BB4A6B5DFC}"/>
              </a:ext>
            </a:extLst>
          </p:cNvPr>
          <p:cNvSpPr/>
          <p:nvPr/>
        </p:nvSpPr>
        <p:spPr>
          <a:xfrm>
            <a:off x="2638768" y="1051473"/>
            <a:ext cx="903538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Qo‘ng‘ir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ayiqning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bo‘yi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qancha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Og‘irligichi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AAD21170-08D7-0345-829B-1DBA2D82D993}"/>
              </a:ext>
            </a:extLst>
          </p:cNvPr>
          <p:cNvSpPr/>
          <p:nvPr/>
        </p:nvSpPr>
        <p:spPr>
          <a:xfrm>
            <a:off x="1310247" y="2799904"/>
            <a:ext cx="3681477" cy="300662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934085-58F0-2A46-89EE-D4E2117EC8CA}"/>
              </a:ext>
            </a:extLst>
          </p:cNvPr>
          <p:cNvSpPr txBox="1"/>
          <p:nvPr/>
        </p:nvSpPr>
        <p:spPr>
          <a:xfrm>
            <a:off x="1510115" y="2986963"/>
            <a:ext cx="33017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Qo‘ng‘ir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ayiqning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yarim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og‘irligi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300 kg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6" descr="Бурый медведь (Ursus arctos) — Воротила | Bear names, Brown bear, Bear">
            <a:extLst>
              <a:ext uri="{FF2B5EF4-FFF2-40B4-BE49-F238E27FC236}">
                <a16:creationId xmlns:a16="http://schemas.microsoft.com/office/drawing/2014/main" id="{6708B7D7-4C4F-2143-B292-797079DA6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266" y="2162166"/>
            <a:ext cx="2738895" cy="410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934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24100" y="330200"/>
            <a:ext cx="9220200" cy="12700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2429029" y="160578"/>
            <a:ext cx="7971367" cy="87679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javob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bering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  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12115CE5-F37F-504A-BD81-7A4841BCE5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824185" y="221681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7A18FBD6-ED2A-5744-A202-47061886D330}"/>
              </a:ext>
            </a:extLst>
          </p:cNvPr>
          <p:cNvSpPr/>
          <p:nvPr/>
        </p:nvSpPr>
        <p:spPr>
          <a:xfrm>
            <a:off x="2609921" y="1040563"/>
            <a:ext cx="5619679" cy="87679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F5823F5-0DDB-8844-8AB1-AF8521CAE184}"/>
              </a:ext>
            </a:extLst>
          </p:cNvPr>
          <p:cNvSpPr/>
          <p:nvPr/>
        </p:nvSpPr>
        <p:spPr>
          <a:xfrm>
            <a:off x="2413920" y="1233833"/>
            <a:ext cx="616045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oziqlanadi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391A6638-7D99-4D4D-8AEE-FA9B73BC3087}"/>
              </a:ext>
            </a:extLst>
          </p:cNvPr>
          <p:cNvSpPr/>
          <p:nvPr/>
        </p:nvSpPr>
        <p:spPr>
          <a:xfrm>
            <a:off x="1310247" y="2035257"/>
            <a:ext cx="4535917" cy="423321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CB728C-489A-A044-90DD-6A252D02315F}"/>
              </a:ext>
            </a:extLst>
          </p:cNvPr>
          <p:cNvSpPr txBox="1"/>
          <p:nvPr/>
        </p:nvSpPr>
        <p:spPr>
          <a:xfrm>
            <a:off x="1510114" y="2027603"/>
            <a:ext cx="433604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mevalar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piyozlar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ba’zan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baliq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hasharotlar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oziqlanishadi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Ammo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qolib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ketsa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tovuq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hayvonlarga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hujum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8" descr="Косолапые флегматики — Сахалин и Курилы — SKR.SU">
            <a:extLst>
              <a:ext uri="{FF2B5EF4-FFF2-40B4-BE49-F238E27FC236}">
                <a16:creationId xmlns:a16="http://schemas.microsoft.com/office/drawing/2014/main" id="{ABA724DF-9FEC-024E-AF4E-879027927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092" y="2582171"/>
            <a:ext cx="4201503" cy="301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0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24100" y="330200"/>
            <a:ext cx="9220200" cy="12700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2429029" y="160578"/>
            <a:ext cx="7971367" cy="87679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javob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bering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  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12115CE5-F37F-504A-BD81-7A4841BCE5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824185" y="221681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5ADF5C53-BA53-4F4D-AE70-64761D4AD764}"/>
              </a:ext>
            </a:extLst>
          </p:cNvPr>
          <p:cNvSpPr/>
          <p:nvPr/>
        </p:nvSpPr>
        <p:spPr>
          <a:xfrm>
            <a:off x="2766789" y="895838"/>
            <a:ext cx="8472919" cy="812881"/>
          </a:xfrm>
          <a:prstGeom prst="roundRect">
            <a:avLst/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B67F915-3C51-AA4D-B75C-FC52166D892B}"/>
              </a:ext>
            </a:extLst>
          </p:cNvPr>
          <p:cNvSpPr/>
          <p:nvPr/>
        </p:nvSpPr>
        <p:spPr>
          <a:xfrm>
            <a:off x="2701983" y="1015552"/>
            <a:ext cx="86658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5.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Ayiqlar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qachondan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qishki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uyquga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ketadi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32A8FADE-B0C8-4E4F-859C-C7E8203E6917}"/>
              </a:ext>
            </a:extLst>
          </p:cNvPr>
          <p:cNvSpPr/>
          <p:nvPr/>
        </p:nvSpPr>
        <p:spPr>
          <a:xfrm>
            <a:off x="1162281" y="1904732"/>
            <a:ext cx="3681477" cy="419234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1303F5-6F7F-924B-901B-B75456C7A77A}"/>
              </a:ext>
            </a:extLst>
          </p:cNvPr>
          <p:cNvSpPr txBox="1"/>
          <p:nvPr/>
        </p:nvSpPr>
        <p:spPr>
          <a:xfrm>
            <a:off x="1270274" y="2166714"/>
            <a:ext cx="368147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Qo‘ng‘ir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ayiq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mart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oyidan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oktabr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oyigacha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qornini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yaxshilab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to‘ydirib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Qishni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uyasida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uxlab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o‘tkazadi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10" descr="熊是怎样冬眠的？正在冬眠的熊，会被食肉动物拖出去当成食物吗？ - 每日头条">
            <a:extLst>
              <a:ext uri="{FF2B5EF4-FFF2-40B4-BE49-F238E27FC236}">
                <a16:creationId xmlns:a16="http://schemas.microsoft.com/office/drawing/2014/main" id="{EA250961-391E-FE42-9D03-D06B7B238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573604"/>
            <a:ext cx="4474305" cy="299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53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1152</TotalTime>
  <Words>527</Words>
  <Application>Microsoft Macintosh PowerPoint</Application>
  <PresentationFormat>Широкоэкранный</PresentationFormat>
  <Paragraphs>70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Apple Braille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4</cp:revision>
  <dcterms:created xsi:type="dcterms:W3CDTF">2021-09-10T08:48:14Z</dcterms:created>
  <dcterms:modified xsi:type="dcterms:W3CDTF">2022-04-11T11:13:33Z</dcterms:modified>
</cp:coreProperties>
</file>