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607" r:id="rId5"/>
    <p:sldId id="618" r:id="rId6"/>
    <p:sldId id="619" r:id="rId7"/>
    <p:sldId id="620" r:id="rId8"/>
    <p:sldId id="529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000066"/>
    <a:srgbClr val="0807E3"/>
    <a:srgbClr val="FF99FF"/>
    <a:srgbClr val="FF0000"/>
    <a:srgbClr val="CCFFFF"/>
    <a:srgbClr val="00B7D7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kuning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0" t="28545" r="15142" b="18174"/>
          <a:stretch/>
        </p:blipFill>
        <p:spPr bwMode="auto">
          <a:xfrm>
            <a:off x="4541906" y="1493137"/>
            <a:ext cx="4858604" cy="4751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7948" y="2707586"/>
            <a:ext cx="49857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Sharikning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endParaRPr lang="ru-RU" sz="4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236333" y="4521234"/>
            <a:ext cx="49857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Eduard 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Uspenskiy</a:t>
            </a:r>
            <a:endParaRPr lang="ru-RU" sz="4000" b="1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450984" y="3869094"/>
            <a:ext cx="49857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qism</a:t>
            </a:r>
            <a:endParaRPr lang="ru-RU" sz="40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15112" r="22209" b="27238"/>
          <a:stretch/>
        </p:blipFill>
        <p:spPr bwMode="auto">
          <a:xfrm>
            <a:off x="1271285" y="425352"/>
            <a:ext cx="9629435" cy="6064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573" y="4271749"/>
            <a:ext cx="4844955" cy="21154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21269" r="19907" b="19963"/>
          <a:stretch/>
        </p:blipFill>
        <p:spPr bwMode="auto">
          <a:xfrm>
            <a:off x="1091818" y="439343"/>
            <a:ext cx="9580730" cy="59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3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9627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0" y="0"/>
            <a:ext cx="1837676" cy="1940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2309406" y="88788"/>
            <a:ext cx="6661172" cy="823692"/>
          </a:xfrm>
          <a:prstGeom prst="wedgeRoundRectCallout">
            <a:avLst>
              <a:gd name="adj1" fmla="val -64524"/>
              <a:gd name="adj2" fmla="val 1537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489537" y="39278"/>
            <a:ext cx="63657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400183" y="902002"/>
            <a:ext cx="10393260" cy="107108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0021" y="902002"/>
            <a:ext cx="104734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Matroskin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Fyodor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Sharikka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85882" y="2120698"/>
            <a:ext cx="11220236" cy="65988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95750" y="2102778"/>
            <a:ext cx="115870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ru-RU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05586" y="3649231"/>
            <a:ext cx="11210400" cy="62333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2229" y="3687793"/>
            <a:ext cx="106681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Fyodor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dadasi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Sharikka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495750" y="2913094"/>
            <a:ext cx="11220236" cy="571563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95750" y="2899882"/>
            <a:ext cx="10190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Fyodor </a:t>
            </a:r>
            <a:r>
              <a:rPr lang="en-US" sz="32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amakiningoyisi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Sharikka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82070" y="4388859"/>
            <a:ext cx="11210400" cy="697201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8713" y="4427421"/>
            <a:ext cx="107462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Bo‘yinbog‘dagi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medallarga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474479" y="5198723"/>
            <a:ext cx="11210400" cy="1215447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01123" y="5237285"/>
            <a:ext cx="107811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Sizningcha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sovg‘alardan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Sharik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22" grpId="0"/>
      <p:bldP spid="28" grpId="0"/>
      <p:bldP spid="2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15112" r="22209" b="27238"/>
          <a:stretch/>
        </p:blipFill>
        <p:spPr bwMode="auto">
          <a:xfrm>
            <a:off x="1271285" y="425352"/>
            <a:ext cx="9629435" cy="6064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325134" y="1501254"/>
            <a:ext cx="1118410" cy="3275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41241" y="2399146"/>
            <a:ext cx="1118410" cy="3275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62257" y="3751182"/>
            <a:ext cx="1118410" cy="3275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564573" y="4271749"/>
            <a:ext cx="4844955" cy="21154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t="21269" r="19907" b="19963"/>
          <a:stretch/>
        </p:blipFill>
        <p:spPr bwMode="auto">
          <a:xfrm>
            <a:off x="1091818" y="439343"/>
            <a:ext cx="9580730" cy="59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882183" y="439343"/>
            <a:ext cx="4198335" cy="4887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34396" y="1394688"/>
            <a:ext cx="4513645" cy="3931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3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13722</TotalTime>
  <Words>80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1289</cp:revision>
  <dcterms:created xsi:type="dcterms:W3CDTF">2020-04-19T11:34:46Z</dcterms:created>
  <dcterms:modified xsi:type="dcterms:W3CDTF">2021-08-31T11:03:25Z</dcterms:modified>
</cp:coreProperties>
</file>