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588" r:id="rId4"/>
    <p:sldId id="607" r:id="rId5"/>
    <p:sldId id="618" r:id="rId6"/>
    <p:sldId id="619" r:id="rId7"/>
    <p:sldId id="620" r:id="rId8"/>
    <p:sldId id="529" r:id="rId9"/>
  </p:sldIdLst>
  <p:sldSz cx="12192000" cy="6858000"/>
  <p:notesSz cx="6858000" cy="9144000"/>
  <p:custDataLst>
    <p:tags r:id="rId1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F00FF"/>
    <a:srgbClr val="000066"/>
    <a:srgbClr val="0807E3"/>
    <a:srgbClr val="FF99FF"/>
    <a:srgbClr val="FF0000"/>
    <a:srgbClr val="CCFFFF"/>
    <a:srgbClr val="00B7D7"/>
    <a:srgbClr val="0033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31280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16303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438540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Tug‘ilgan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kuning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30" t="28545" r="15142" b="18174"/>
          <a:stretch/>
        </p:blipFill>
        <p:spPr bwMode="auto">
          <a:xfrm>
            <a:off x="4541906" y="1493137"/>
            <a:ext cx="4858604" cy="4751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27948" y="2707586"/>
            <a:ext cx="498574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Sharikning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tug‘ilgan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kuni</a:t>
            </a:r>
            <a:endParaRPr lang="ru-RU" sz="40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236333" y="4521234"/>
            <a:ext cx="498574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Eduard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Uspenskiy</a:t>
            </a:r>
            <a:endParaRPr lang="ru-RU" sz="4000" b="1" i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-1450984" y="3869094"/>
            <a:ext cx="498574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ru-RU" sz="40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qism</a:t>
            </a:r>
            <a:endParaRPr lang="ru-RU" sz="4000" b="1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28" t="15112" r="22209" b="27238"/>
          <a:stretch/>
        </p:blipFill>
        <p:spPr bwMode="auto">
          <a:xfrm>
            <a:off x="1271285" y="425352"/>
            <a:ext cx="9629435" cy="60647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6898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564573" y="4271749"/>
            <a:ext cx="4844955" cy="211540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7" t="21269" r="19907" b="19963"/>
          <a:stretch/>
        </p:blipFill>
        <p:spPr bwMode="auto">
          <a:xfrm>
            <a:off x="1091818" y="439343"/>
            <a:ext cx="9580730" cy="5934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6390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9627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0"/>
            <a:ext cx="1837676" cy="1940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Скругленная прямоугольная выноска 13"/>
          <p:cNvSpPr/>
          <p:nvPr/>
        </p:nvSpPr>
        <p:spPr>
          <a:xfrm>
            <a:off x="2309406" y="88788"/>
            <a:ext cx="6661172" cy="823692"/>
          </a:xfrm>
          <a:prstGeom prst="wedgeRoundRectCallout">
            <a:avLst>
              <a:gd name="adj1" fmla="val -64524"/>
              <a:gd name="adj2" fmla="val 15371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489537" y="39278"/>
            <a:ext cx="636570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avollarga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endParaRPr lang="ru-RU" sz="40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400183" y="902002"/>
            <a:ext cx="10393260" cy="1071086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320021" y="902002"/>
            <a:ext cx="1047342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Matroskin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Fyodor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amaki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Sharikka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sovg‘a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qilishdi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с двумя скругленными противолежащими углами 26"/>
          <p:cNvSpPr/>
          <p:nvPr/>
        </p:nvSpPr>
        <p:spPr>
          <a:xfrm>
            <a:off x="485882" y="2120698"/>
            <a:ext cx="11220236" cy="659882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495750" y="2102778"/>
            <a:ext cx="1158706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Tug‘ilgan</a:t>
            </a:r>
            <a:r>
              <a:rPr lang="ru-RU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kunga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yana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505586" y="3649231"/>
            <a:ext cx="11210400" cy="623337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632229" y="3687793"/>
            <a:ext cx="1066811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Fyodor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amakining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dadasi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Sharikka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sovg‘a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с двумя скругленными противолежащими углами 25"/>
          <p:cNvSpPr/>
          <p:nvPr/>
        </p:nvSpPr>
        <p:spPr>
          <a:xfrm>
            <a:off x="495750" y="2913094"/>
            <a:ext cx="11220236" cy="571563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495750" y="2899882"/>
            <a:ext cx="1019044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Fyodor </a:t>
            </a:r>
            <a:r>
              <a:rPr lang="en-US" sz="3200" b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amakiningoyisi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Sharikka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sovg‘a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482070" y="4388859"/>
            <a:ext cx="11210400" cy="697201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08713" y="4427421"/>
            <a:ext cx="1074622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Bo‘yinbog‘dagi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medallarga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deb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yozilgan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с двумя скругленными противолежащими углами 29"/>
          <p:cNvSpPr/>
          <p:nvPr/>
        </p:nvSpPr>
        <p:spPr>
          <a:xfrm>
            <a:off x="474479" y="5198723"/>
            <a:ext cx="11210400" cy="1215447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601123" y="5237285"/>
            <a:ext cx="1078111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Sizningcha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sovg‘alardan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Sharik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ko‘proq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foydali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24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9" grpId="0"/>
      <p:bldP spid="22" grpId="0"/>
      <p:bldP spid="28" grpId="0"/>
      <p:bldP spid="23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28" t="15112" r="22209" b="27238"/>
          <a:stretch/>
        </p:blipFill>
        <p:spPr bwMode="auto">
          <a:xfrm>
            <a:off x="1271285" y="425352"/>
            <a:ext cx="9629435" cy="60647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8325134" y="1501254"/>
            <a:ext cx="1118410" cy="32754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841241" y="2399146"/>
            <a:ext cx="1118410" cy="32754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9562257" y="3751182"/>
            <a:ext cx="1118410" cy="32754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744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564573" y="4271749"/>
            <a:ext cx="4844955" cy="211540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7" t="21269" r="19907" b="19963"/>
          <a:stretch/>
        </p:blipFill>
        <p:spPr bwMode="auto">
          <a:xfrm>
            <a:off x="1091818" y="439343"/>
            <a:ext cx="9580730" cy="5934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5882183" y="439343"/>
            <a:ext cx="4198335" cy="48870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434396" y="1394688"/>
            <a:ext cx="4513645" cy="39317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5030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13722</TotalTime>
  <Words>80</Words>
  <Application>Microsoft Office PowerPoint</Application>
  <PresentationFormat>Произвольный</PresentationFormat>
  <Paragraphs>14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1289</cp:revision>
  <dcterms:created xsi:type="dcterms:W3CDTF">2020-04-19T11:34:46Z</dcterms:created>
  <dcterms:modified xsi:type="dcterms:W3CDTF">2021-08-31T11:03:25Z</dcterms:modified>
</cp:coreProperties>
</file>