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1" r:id="rId5"/>
    <p:sldId id="602" r:id="rId6"/>
    <p:sldId id="603" r:id="rId7"/>
    <p:sldId id="599" r:id="rId8"/>
    <p:sldId id="604" r:id="rId9"/>
    <p:sldId id="605" r:id="rId10"/>
    <p:sldId id="606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807E3"/>
    <a:srgbClr val="FF99FF"/>
    <a:srgbClr val="000066"/>
    <a:srgbClr val="FF00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74358" y="572459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49" y="3016155"/>
            <a:ext cx="3897752" cy="368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636951" y="4963627"/>
            <a:ext cx="332516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5522" y="1485752"/>
            <a:ext cx="1064432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Maktabimizni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hempionlar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deyishadi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sportning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suzish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kurash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gimnastika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chempionlari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o‘qiysi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i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19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uyim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27612" r="46401" b="21269"/>
          <a:stretch/>
        </p:blipFill>
        <p:spPr bwMode="auto">
          <a:xfrm>
            <a:off x="3291770" y="2497540"/>
            <a:ext cx="5814576" cy="380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06710" y="1687155"/>
            <a:ext cx="591368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41259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9" t="28205" r="18688" b="17431"/>
          <a:stretch/>
        </p:blipFill>
        <p:spPr bwMode="auto">
          <a:xfrm>
            <a:off x="8271044" y="954773"/>
            <a:ext cx="3755427" cy="5144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4" t="29986" r="54141" b="15858"/>
          <a:stretch/>
        </p:blipFill>
        <p:spPr bwMode="auto">
          <a:xfrm>
            <a:off x="172640" y="1266258"/>
            <a:ext cx="3600185" cy="505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813769" y="1979798"/>
            <a:ext cx="41259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qahramonlarni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eslaysizmi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01105" y="3382930"/>
            <a:ext cx="41259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ismini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2197" y="4889406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72471" y="4878489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0999" y="28100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41259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9" t="28205" r="18688" b="17431"/>
          <a:stretch/>
        </p:blipFill>
        <p:spPr bwMode="auto">
          <a:xfrm>
            <a:off x="8271044" y="954773"/>
            <a:ext cx="3755427" cy="5144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4" t="29986" r="54141" b="15858"/>
          <a:stretch/>
        </p:blipFill>
        <p:spPr bwMode="auto">
          <a:xfrm>
            <a:off x="172640" y="1266258"/>
            <a:ext cx="3600185" cy="5057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218599" y="2524207"/>
            <a:ext cx="540905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ay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sizda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taassurot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2197" y="4889406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72471" y="4878489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0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0999" y="28100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41259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9" t="28205" r="18688" b="17431"/>
          <a:stretch/>
        </p:blipFill>
        <p:spPr bwMode="auto">
          <a:xfrm>
            <a:off x="8271044" y="954773"/>
            <a:ext cx="3755427" cy="5144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4" t="29986" r="54141" b="15858"/>
          <a:stretch/>
        </p:blipFill>
        <p:spPr bwMode="auto">
          <a:xfrm>
            <a:off x="172640" y="1266258"/>
            <a:ext cx="3600185" cy="5057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218599" y="2578799"/>
            <a:ext cx="540905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endParaRPr lang="en-US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en-US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2197" y="4889406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72471" y="4878489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91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0999" y="28100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41259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9" t="28205" r="18688" b="17431"/>
          <a:stretch/>
        </p:blipFill>
        <p:spPr bwMode="auto">
          <a:xfrm>
            <a:off x="8271044" y="954773"/>
            <a:ext cx="3755427" cy="5144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4" t="29986" r="54141" b="15858"/>
          <a:stretch/>
        </p:blipFill>
        <p:spPr bwMode="auto">
          <a:xfrm>
            <a:off x="172640" y="1266258"/>
            <a:ext cx="3600185" cy="5057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218599" y="2619743"/>
            <a:ext cx="540905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qahramonlar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qatnashganhikoyani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hiqardingiz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2197" y="4889406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72471" y="4878489"/>
            <a:ext cx="2495146" cy="707886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8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8138" y="395035"/>
            <a:ext cx="91346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qahramonlarini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4" t="29986" r="54141" b="15858"/>
          <a:stretch/>
        </p:blipFill>
        <p:spPr bwMode="auto">
          <a:xfrm>
            <a:off x="604065" y="1537532"/>
            <a:ext cx="1743349" cy="2449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9" t="28205" r="18688" b="17431"/>
          <a:stretch/>
        </p:blipFill>
        <p:spPr bwMode="auto">
          <a:xfrm flipH="1">
            <a:off x="613444" y="3819892"/>
            <a:ext cx="1652081" cy="2592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47413" y="2533796"/>
            <a:ext cx="84616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akasiga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jonkuyar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96516" y="4400107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Firdavs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ishyoqmas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bola.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7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246379" y="604401"/>
            <a:ext cx="4030871" cy="6073131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074459" y="1541673"/>
            <a:ext cx="358458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parta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ko‘mak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qarin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36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448727"/>
            <a:ext cx="5418066" cy="638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14202" y="3745340"/>
            <a:ext cx="488589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-dosh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tagaydigan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beshta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8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2346" y="572459"/>
            <a:ext cx="96954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Tinish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belgilarini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6" t="28386" r="13569" b="35807"/>
          <a:stretch/>
        </p:blipFill>
        <p:spPr bwMode="auto">
          <a:xfrm>
            <a:off x="586147" y="1528777"/>
            <a:ext cx="10986066" cy="324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97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13628</TotalTime>
  <Words>147</Words>
  <Application>Microsoft Office PowerPoint</Application>
  <PresentationFormat>Произвольный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1277</cp:revision>
  <dcterms:created xsi:type="dcterms:W3CDTF">2020-04-19T11:34:46Z</dcterms:created>
  <dcterms:modified xsi:type="dcterms:W3CDTF">2021-08-29T19:02:50Z</dcterms:modified>
</cp:coreProperties>
</file>