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88" r:id="rId4"/>
    <p:sldId id="601" r:id="rId5"/>
    <p:sldId id="602" r:id="rId6"/>
    <p:sldId id="603" r:id="rId7"/>
    <p:sldId id="599" r:id="rId8"/>
    <p:sldId id="604" r:id="rId9"/>
    <p:sldId id="605" r:id="rId10"/>
    <p:sldId id="606" r:id="rId11"/>
    <p:sldId id="529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FF"/>
    <a:srgbClr val="0807E3"/>
    <a:srgbClr val="FF99FF"/>
    <a:srgbClr val="000066"/>
    <a:srgbClr val="FF0000"/>
    <a:srgbClr val="CCFFFF"/>
    <a:srgbClr val="00B7D7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62058" y="69049"/>
            <a:ext cx="1502543" cy="15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74358" y="572459"/>
            <a:ext cx="96954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Tinish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belgilarini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OTABEK\Desktop\2-SINF ONLAYN DARSLAR\расм 2-синф\photo_2021-08-16_16-46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49" y="3016155"/>
            <a:ext cx="3897752" cy="368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636951" y="4963627"/>
            <a:ext cx="33251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Matnda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5522" y="1485752"/>
            <a:ext cx="1064432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Maktabimizni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hempionlar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maktabi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deyishadi</a:t>
            </a:r>
            <a:r>
              <a:rPr lang="en-US" sz="4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bizda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sportning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suzish</a:t>
            </a:r>
            <a:r>
              <a:rPr lang="en-US" sz="4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kurash</a:t>
            </a:r>
            <a:r>
              <a:rPr lang="en-US" sz="4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gimnastika</a:t>
            </a:r>
            <a:r>
              <a:rPr lang="en-US" sz="4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shaxmat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turlari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jahon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chempionlari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o‘qiysi</a:t>
            </a:r>
            <a:r>
              <a:rPr lang="en-US" sz="4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i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9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3128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656908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Maktabim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uyim</a:t>
            </a:r>
            <a:endParaRPr lang="ru-RU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27612" r="46401" b="21269"/>
          <a:stretch/>
        </p:blipFill>
        <p:spPr bwMode="auto">
          <a:xfrm>
            <a:off x="3291770" y="2497540"/>
            <a:ext cx="5814576" cy="380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06710" y="1687155"/>
            <a:ext cx="59136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Mustahkamlash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8138" y="395035"/>
            <a:ext cx="41259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9" t="28205" r="18688" b="17431"/>
          <a:stretch/>
        </p:blipFill>
        <p:spPr bwMode="auto">
          <a:xfrm>
            <a:off x="8271044" y="954773"/>
            <a:ext cx="3755427" cy="5144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18843" r="78648" b="67543"/>
          <a:stretch/>
        </p:blipFill>
        <p:spPr bwMode="auto">
          <a:xfrm>
            <a:off x="0" y="51327"/>
            <a:ext cx="1405719" cy="127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29986" r="54141" b="15858"/>
          <a:stretch/>
        </p:blipFill>
        <p:spPr bwMode="auto">
          <a:xfrm>
            <a:off x="172640" y="1266258"/>
            <a:ext cx="3600185" cy="505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813769" y="1979798"/>
            <a:ext cx="41259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qahramonlarni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eslaysizmi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01105" y="3382930"/>
            <a:ext cx="41259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ismini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2197" y="4889406"/>
            <a:ext cx="2495146" cy="707886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MALIKA</a:t>
            </a:r>
            <a:endParaRPr lang="ru-RU" sz="4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772471" y="4878489"/>
            <a:ext cx="2495146" cy="707886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FIRDAVS</a:t>
            </a:r>
            <a:endParaRPr lang="ru-RU" sz="4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0999" y="28100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8138" y="395035"/>
            <a:ext cx="41259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9" t="28205" r="18688" b="17431"/>
          <a:stretch/>
        </p:blipFill>
        <p:spPr bwMode="auto">
          <a:xfrm>
            <a:off x="8271044" y="954773"/>
            <a:ext cx="3755427" cy="5144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18843" r="78648" b="67543"/>
          <a:stretch/>
        </p:blipFill>
        <p:spPr bwMode="auto">
          <a:xfrm>
            <a:off x="0" y="51327"/>
            <a:ext cx="1405719" cy="127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29986" r="54141" b="15858"/>
          <a:stretch/>
        </p:blipFill>
        <p:spPr bwMode="auto">
          <a:xfrm>
            <a:off x="172640" y="1266258"/>
            <a:ext cx="3600185" cy="5057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18599" y="2524207"/>
            <a:ext cx="54090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sizda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taassurot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qoldirdi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2197" y="4889406"/>
            <a:ext cx="2495146" cy="707886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MALIKA</a:t>
            </a:r>
            <a:endParaRPr lang="ru-RU" sz="4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772471" y="4878489"/>
            <a:ext cx="2495146" cy="707886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FIRDAVS</a:t>
            </a:r>
            <a:endParaRPr lang="ru-RU" sz="4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0999" y="28100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8138" y="395035"/>
            <a:ext cx="41259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9" t="28205" r="18688" b="17431"/>
          <a:stretch/>
        </p:blipFill>
        <p:spPr bwMode="auto">
          <a:xfrm>
            <a:off x="8271044" y="954773"/>
            <a:ext cx="3755427" cy="5144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18843" r="78648" b="67543"/>
          <a:stretch/>
        </p:blipFill>
        <p:spPr bwMode="auto">
          <a:xfrm>
            <a:off x="0" y="51327"/>
            <a:ext cx="1405719" cy="127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29986" r="54141" b="15858"/>
          <a:stretch/>
        </p:blipFill>
        <p:spPr bwMode="auto">
          <a:xfrm>
            <a:off x="172640" y="1266258"/>
            <a:ext cx="3600185" cy="5057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18599" y="2578799"/>
            <a:ext cx="54090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Sizningcha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ularning</a:t>
            </a:r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2197" y="4889406"/>
            <a:ext cx="2495146" cy="707886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MALIKA</a:t>
            </a:r>
            <a:endParaRPr lang="ru-RU" sz="4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772471" y="4878489"/>
            <a:ext cx="2495146" cy="707886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FIRDAVS</a:t>
            </a:r>
            <a:endParaRPr lang="ru-RU" sz="4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1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0999" y="28100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8138" y="395035"/>
            <a:ext cx="41259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9" t="28205" r="18688" b="17431"/>
          <a:stretch/>
        </p:blipFill>
        <p:spPr bwMode="auto">
          <a:xfrm>
            <a:off x="8271044" y="954773"/>
            <a:ext cx="3755427" cy="5144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18843" r="78648" b="67543"/>
          <a:stretch/>
        </p:blipFill>
        <p:spPr bwMode="auto">
          <a:xfrm>
            <a:off x="0" y="51327"/>
            <a:ext cx="1405719" cy="127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29986" r="54141" b="15858"/>
          <a:stretch/>
        </p:blipFill>
        <p:spPr bwMode="auto">
          <a:xfrm>
            <a:off x="172640" y="1266258"/>
            <a:ext cx="3600185" cy="5057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18599" y="2619743"/>
            <a:ext cx="54090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qahramonlar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qatnashganhikoyani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o‘qib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xulosa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hiqardingiz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2197" y="4889406"/>
            <a:ext cx="2495146" cy="707886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MALIKA</a:t>
            </a:r>
            <a:endParaRPr lang="ru-RU" sz="4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772471" y="4878489"/>
            <a:ext cx="2495146" cy="707886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FIRDAVS</a:t>
            </a:r>
            <a:endParaRPr lang="ru-RU" sz="4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8138" y="395035"/>
            <a:ext cx="91346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qahramonlarini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ta’riflab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bittadan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62058" y="69049"/>
            <a:ext cx="1502543" cy="15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29986" r="54141" b="15858"/>
          <a:stretch/>
        </p:blipFill>
        <p:spPr bwMode="auto">
          <a:xfrm>
            <a:off x="604065" y="1537532"/>
            <a:ext cx="1743349" cy="2449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9" t="28205" r="18688" b="17431"/>
          <a:stretch/>
        </p:blipFill>
        <p:spPr bwMode="auto">
          <a:xfrm flipH="1">
            <a:off x="613444" y="3819892"/>
            <a:ext cx="1652081" cy="2592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347413" y="2533796"/>
            <a:ext cx="84616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Malika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akasiga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jonkuyar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96516" y="4400107"/>
            <a:ext cx="96954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Firdavs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dangasa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ishyoqmas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bola.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7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62058" y="69049"/>
            <a:ext cx="1502543" cy="15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246379" y="604401"/>
            <a:ext cx="4030871" cy="6073131"/>
          </a:xfrm>
          <a:prstGeom prst="horizontalScroll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74459" y="1541673"/>
            <a:ext cx="358458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36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dosh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6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dosh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qishloq</a:t>
            </a:r>
            <a:r>
              <a:rPr lang="en-US" sz="36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dosh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parta</a:t>
            </a:r>
            <a:r>
              <a:rPr lang="en-US" sz="36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dosh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</a:t>
            </a:r>
            <a:r>
              <a:rPr lang="en-US" sz="36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dosh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ko‘mak</a:t>
            </a:r>
            <a:r>
              <a:rPr lang="en-US" sz="36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dosh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qarin</a:t>
            </a:r>
            <a:r>
              <a:rPr lang="en-US" sz="36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dosh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36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dosh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C:\Users\OTABEK\Desktop\2-SINF ONLAYN DARSLAR\расм 2-синф\photo_2021-08-16_16-46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90" y="448727"/>
            <a:ext cx="5418066" cy="63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14202" y="3745340"/>
            <a:ext cx="488589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Daftarga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-dosh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tagaydigan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beshta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42346" y="572459"/>
            <a:ext cx="96954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Tinish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belgilarini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62058" y="69049"/>
            <a:ext cx="1502543" cy="15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t="28386" r="13569" b="35807"/>
          <a:stretch/>
        </p:blipFill>
        <p:spPr bwMode="auto">
          <a:xfrm>
            <a:off x="586147" y="1528777"/>
            <a:ext cx="10986066" cy="324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97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13628</TotalTime>
  <Words>147</Words>
  <Application>Microsoft Office PowerPoint</Application>
  <PresentationFormat>Произвольный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1277</cp:revision>
  <dcterms:created xsi:type="dcterms:W3CDTF">2020-04-19T11:34:46Z</dcterms:created>
  <dcterms:modified xsi:type="dcterms:W3CDTF">2021-08-29T19:02:50Z</dcterms:modified>
</cp:coreProperties>
</file>