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3" r:id="rId2"/>
    <p:sldId id="633" r:id="rId3"/>
    <p:sldId id="637" r:id="rId4"/>
    <p:sldId id="647" r:id="rId5"/>
    <p:sldId id="539" r:id="rId6"/>
    <p:sldId id="638" r:id="rId7"/>
    <p:sldId id="256" r:id="rId8"/>
    <p:sldId id="642" r:id="rId9"/>
    <p:sldId id="511" r:id="rId10"/>
    <p:sldId id="639" r:id="rId11"/>
    <p:sldId id="644" r:id="rId12"/>
    <p:sldId id="64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09E2C-D985-8049-87C6-330BEAE79484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6CD4-B01D-CE40-BC4C-EDB198913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4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8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820D7-B290-C447-B48D-FC864E9A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A0AE-4868-E44D-AD00-56AE10B68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9DDFE-36EF-CD41-B065-55CCE67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87F70-7BAB-DE4D-91A1-5FEE1EE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9EC05-EE8C-1642-85E6-E01BEDB3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19CA7-65B7-7F42-A056-38030215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9E12A-F0F9-E04C-A8D6-E9B2CE6B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7A9D5-FEC6-BF42-B855-D3EE0C24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C1571-15B4-BB4A-B6A0-37BDDB0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8CD12-434B-D24D-9355-F80D2AB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B91CAA-E2A3-2342-9C19-7DB8ED791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51335E-36B0-2E42-9A84-EF488954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5A123-54EF-5043-B1D1-C35BD946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2D75A-42E1-264F-AEB4-0B289F63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1628B-80F5-4C43-833F-9D9373F8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EACD-BAA3-5C4A-A457-D190C29C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E0BB7-AE3A-7B42-8B86-1FDF09EE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9DB731-B5AB-4B4D-8514-0FF6E77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30584-4D7D-3A47-B3FA-F2B80F08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817DD-DB4D-DD48-B8BE-91FCA039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683C-72F7-8F4C-A7BE-A40AD3F0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8665F-7051-3B40-AD54-6CF4CA02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685EA-D363-1B4F-8AB1-860E9BC5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EC700-AEE2-9648-88CA-32249677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560AA-F87E-FD4A-913D-BA9BBA6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3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A96A5-1C64-624E-BCF6-AC291DAD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45316-8653-D341-823D-32092128C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A4D7A-A97E-6142-B8CC-28CDA13CB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048891-6ADC-A248-85A1-47623E3D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CF9E5-A005-B24B-8A19-0752A754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F0BF97-BE15-4B43-BBF0-76676F74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2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7AEAE-FE0D-1241-BAD4-A6CEBD39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20FCE-CB72-7948-A60D-3470718C5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420E53-B3EA-3C49-9EF2-248C02795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E23C2F-EA70-F845-A61A-010E4BA3B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0837D7-190F-1643-9C96-7CCADA04E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65B6D1-3819-FC40-908B-AEEDECBB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715D0A-2D68-6D46-A88F-18C94DA0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8620D4-BE42-0D46-9772-B41F3D17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5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85D14-9098-9847-A21F-F8EC21E2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AD223-E454-464D-9CFE-A4F7D6A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83E95A-5E9A-914E-8547-242594BB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020D65-AE73-0B44-99C8-1848B2D1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3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21ED28-BA35-3C4C-9150-27144FF2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C19AD-7D0B-2E46-8385-E2517AC4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E94F8-AAC1-0F40-8807-F05E5AB9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7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9E56-2F84-E04A-B2E4-AC702581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5B599-8BEC-B341-ADF1-DFE7BB69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299B6-0D72-BC43-8FAA-3B7E26D3C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00A186-F7B8-DC48-B6CD-B7B2775A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F1402-902C-4344-9EC3-2DD7074F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5246D-B9DC-C948-BE01-C59EB3F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8CA71-D98E-B047-B82F-B9F6890D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10101F-BEC7-D244-9A55-F4F00D66C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97365-B27A-EA4F-A652-1E05C87B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EAA223-46AA-8E42-AC53-E8764DAE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EA0A8-0001-9F44-8DB7-3D59360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A1D57-4130-F64D-AF91-12311F13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A7E8E-FCE7-7443-B908-51765707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EC71A-68A2-344E-8FA5-E4D1A6C5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ABB65-7380-4D4F-AAF8-CEFC000C0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4CEF-26DA-A34D-8742-28F80EA5D90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E817F-453B-5649-9937-C4827A49E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63D5B-85B4-0E42-93C7-645A48C5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73574-1813-564F-8351-4BBF3EA16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z.wikipedia.org/wiki/Sichqonlar" TargetMode="External"/><Relationship Id="rId3" Type="http://schemas.openxmlformats.org/officeDocument/2006/relationships/hyperlink" Target="https://uz.wikipedia.org/wiki/O%CA%BBzbekiston" TargetMode="External"/><Relationship Id="rId7" Type="http://schemas.openxmlformats.org/officeDocument/2006/relationships/hyperlink" Target="https://uz.wikipedia.org/wiki/Kaltakesakla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Baqalar" TargetMode="External"/><Relationship Id="rId5" Type="http://schemas.openxmlformats.org/officeDocument/2006/relationships/hyperlink" Target="https://uz.wikipedia.org/wiki/Aholi_punkti" TargetMode="External"/><Relationship Id="rId10" Type="http://schemas.openxmlformats.org/officeDocument/2006/relationships/image" Target="../media/image5.gif"/><Relationship Id="rId4" Type="http://schemas.openxmlformats.org/officeDocument/2006/relationships/hyperlink" Target="https://uz.wikipedia.org/wiki/Tog%CA%BBlar" TargetMode="External"/><Relationship Id="rId9" Type="http://schemas.openxmlformats.org/officeDocument/2006/relationships/hyperlink" Target="https://uz.wikipedia.org/wiki/Hasharo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0A33-DE50-6D4B-A0D2-7A495DDC3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118E9-4CC8-E445-95B9-95683FA45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F62B8-146A-724A-8BCA-98257FE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A5741FC-2089-9C40-A65D-E9CFB8FF2B82}"/>
              </a:ext>
            </a:extLst>
          </p:cNvPr>
          <p:cNvSpPr/>
          <p:nvPr/>
        </p:nvSpPr>
        <p:spPr>
          <a:xfrm>
            <a:off x="1414463" y="358762"/>
            <a:ext cx="10115550" cy="13557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O‘zingiz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yoqtirgan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Chizgan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qushingiz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ko‘rinishini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Рисунок аиста — Deti-i-mama.ru">
            <a:extLst>
              <a:ext uri="{FF2B5EF4-FFF2-40B4-BE49-F238E27FC236}">
                <a16:creationId xmlns:a16="http://schemas.microsoft.com/office/drawing/2014/main" id="{193EC4F3-0C82-954B-B12D-67348308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2073262"/>
            <a:ext cx="3389312" cy="43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4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A2772-FB80-C644-AECE-23D70822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832AA-919E-684B-A0A0-35958B10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557B6E-5757-BD44-AE7F-C78D927F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DBA37A-2FE9-FF4B-9EF6-18931D8E2F16}"/>
              </a:ext>
            </a:extLst>
          </p:cNvPr>
          <p:cNvSpPr/>
          <p:nvPr/>
        </p:nvSpPr>
        <p:spPr>
          <a:xfrm>
            <a:off x="1100138" y="1305346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Laylaklar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turkumiga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Oʻzbekiston"/>
              </a:rPr>
              <a:t>Oʻzbekistonda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laylakning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tumshugʻi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oyoqlari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patlari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Vazni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 kg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laylakka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qaraganda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kichikroq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Laylaklar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yalang-liklarda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Togʻlar"/>
              </a:rPr>
              <a:t>togʻlarda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Aholi punkti"/>
              </a:rPr>
              <a:t>aholi punktlariga</a:t>
            </a:r>
            <a:endParaRPr lang="en-GB" sz="3600" b="1" dirty="0">
              <a:solidFill>
                <a:srgbClr val="0B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larda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Baqalar"/>
              </a:rPr>
              <a:t>Baqa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Kaltakesaklar"/>
              </a:rPr>
              <a:t>kaltakesak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Sichqonlar"/>
              </a:rPr>
              <a:t>sichqon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3600" b="1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Hasharot"/>
              </a:rPr>
              <a:t>hasharot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GB" sz="36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0012C4A2-E6F1-2649-A926-603E242A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1" y="-264958"/>
            <a:ext cx="2560284" cy="22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9810372F-B2C0-FA47-A904-9ACC445E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5716" y="-262105"/>
            <a:ext cx="2560284" cy="22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AEC38909-9F77-E84F-A736-278E4796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3516" y="-111996"/>
            <a:ext cx="2560284" cy="22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89A17D96-59BA-0641-948E-5DE48F66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4616" y="-264958"/>
            <a:ext cx="2560284" cy="22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5A153A23-2751-314C-8E5C-22907378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E79F3C-741C-5D44-8CFA-7BB3036CC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280" y="2036763"/>
            <a:ext cx="9144000" cy="950277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8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do‘stlar</a:t>
            </a:r>
            <a:endParaRPr lang="ru-RU" sz="8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A632D461-FB7C-414D-82D6-9C08C041AA8C}"/>
              </a:ext>
            </a:extLst>
          </p:cNvPr>
          <p:cNvSpPr txBox="1">
            <a:spLocks/>
          </p:cNvSpPr>
          <p:nvPr/>
        </p:nvSpPr>
        <p:spPr>
          <a:xfrm>
            <a:off x="5577840" y="2981643"/>
            <a:ext cx="5897880" cy="950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Quddus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Muhammadiy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FB99A8E-320C-7D4D-8F56-818D3383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90"/>
            <a:ext cx="1911185" cy="22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89CE38-B550-324C-BD9B-A10078DA300A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61-dars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35DF2AD9-3A41-D841-892F-A1394BC6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905" y="-710720"/>
            <a:ext cx="4123267" cy="36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Если праздник, то L&amp;#39;Cosmetics - это лучший выбор!">
            <a:extLst>
              <a:ext uri="{FF2B5EF4-FFF2-40B4-BE49-F238E27FC236}">
                <a16:creationId xmlns:a16="http://schemas.microsoft.com/office/drawing/2014/main" id="{C52235F5-69B3-834E-9372-E59B72E0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2" y="3367406"/>
            <a:ext cx="889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ED57260-080A-F147-A27A-70D6D078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0" y="4439921"/>
            <a:ext cx="3706816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153EFA62-CAD9-634C-8536-3EBDA8B4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1" b="92857" l="5583" r="93447">
                        <a14:foregroundMark x1="89563" y1="78175" x2="93932" y2="88095"/>
                        <a14:foregroundMark x1="59951" y1="88889" x2="61893" y2="89683"/>
                        <a14:foregroundMark x1="18689" y1="85317" x2="24272" y2="82143"/>
                        <a14:foregroundMark x1="10437" y1="61508" x2="5825" y2="57143"/>
                        <a14:foregroundMark x1="21845" y1="83730" x2="15049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02" y="1641981"/>
            <a:ext cx="2359721" cy="14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C950-C894-164B-B26A-DD336869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3A623-B2B1-D04D-8522-DDD933BC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79E6D-3FD6-E04D-ACAE-101DEC7A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4D4664E-5BB2-874E-872A-2C35DD32E511}"/>
              </a:ext>
            </a:extLst>
          </p:cNvPr>
          <p:cNvSpPr/>
          <p:nvPr/>
        </p:nvSpPr>
        <p:spPr>
          <a:xfrm>
            <a:off x="1325880" y="357346"/>
            <a:ext cx="10428298" cy="13074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65FF19-1943-704E-ABBF-89DA6CB3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ерфолента 6">
            <a:extLst>
              <a:ext uri="{FF2B5EF4-FFF2-40B4-BE49-F238E27FC236}">
                <a16:creationId xmlns:a16="http://schemas.microsoft.com/office/drawing/2014/main" id="{45340E73-1103-214A-A416-1AFD196919C6}"/>
              </a:ext>
            </a:extLst>
          </p:cNvPr>
          <p:cNvSpPr/>
          <p:nvPr/>
        </p:nvSpPr>
        <p:spPr>
          <a:xfrm>
            <a:off x="2214552" y="1828800"/>
            <a:ext cx="5242560" cy="1048512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Qanotli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</a:rPr>
              <a:t>do‘stlar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5D0FD-20BB-AA42-9A78-CFBBE55F6FC4}"/>
              </a:ext>
            </a:extLst>
          </p:cNvPr>
          <p:cNvSpPr txBox="1"/>
          <p:nvPr/>
        </p:nvSpPr>
        <p:spPr>
          <a:xfrm>
            <a:off x="1757352" y="303815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mehribon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Sog‘inamiz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ko‘zlari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munchoq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Uchqur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botir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zarg‘aldoq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kuychi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qarqunoq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Tiniq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maynajonlar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jajji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samolyot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0E479C-07D7-FE4B-98E2-814E50CFF56D}"/>
              </a:ext>
            </a:extLst>
          </p:cNvPr>
          <p:cNvSpPr/>
          <p:nvPr/>
        </p:nvSpPr>
        <p:spPr>
          <a:xfrm>
            <a:off x="1816638" y="4130143"/>
            <a:ext cx="1603896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4CEB5F5-829B-274D-9B5D-EA30B30CC590}"/>
              </a:ext>
            </a:extLst>
          </p:cNvPr>
          <p:cNvSpPr/>
          <p:nvPr/>
        </p:nvSpPr>
        <p:spPr>
          <a:xfrm>
            <a:off x="1748907" y="4688943"/>
            <a:ext cx="2315094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26C109-171D-934A-83F8-888C6E3B37E1}"/>
              </a:ext>
            </a:extLst>
          </p:cNvPr>
          <p:cNvSpPr/>
          <p:nvPr/>
        </p:nvSpPr>
        <p:spPr>
          <a:xfrm flipV="1">
            <a:off x="6303967" y="5726961"/>
            <a:ext cx="1777996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54F436-4537-FC41-BB6B-F71AEB920F86}"/>
              </a:ext>
            </a:extLst>
          </p:cNvPr>
          <p:cNvSpPr/>
          <p:nvPr/>
        </p:nvSpPr>
        <p:spPr>
          <a:xfrm>
            <a:off x="4170368" y="4688945"/>
            <a:ext cx="1807099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8A2C26E-CFD4-8040-83AC-B1CBD38FAD8E}"/>
              </a:ext>
            </a:extLst>
          </p:cNvPr>
          <p:cNvSpPr/>
          <p:nvPr/>
        </p:nvSpPr>
        <p:spPr>
          <a:xfrm>
            <a:off x="3577709" y="4139141"/>
            <a:ext cx="943491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A53111-60F4-E548-A0EA-FCB7E98B0C22}"/>
              </a:ext>
            </a:extLst>
          </p:cNvPr>
          <p:cNvSpPr/>
          <p:nvPr/>
        </p:nvSpPr>
        <p:spPr>
          <a:xfrm>
            <a:off x="1816638" y="3540231"/>
            <a:ext cx="114087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5FC36A1-38A7-D149-8F1B-A830BE928365}"/>
              </a:ext>
            </a:extLst>
          </p:cNvPr>
          <p:cNvSpPr/>
          <p:nvPr/>
        </p:nvSpPr>
        <p:spPr>
          <a:xfrm>
            <a:off x="3134794" y="3520547"/>
            <a:ext cx="943491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87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EF6A-FA86-254D-BDB9-6EFBCB37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17774-46C5-DE49-B819-8BD405FF9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020B64F-73A3-7C47-921E-5F55D1C6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DB95AC2-1E08-D54B-A3B9-6403A3EE8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741" y="-104399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A8979A4-2B74-7C4A-A7F1-3540B2841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659" y="48001"/>
            <a:ext cx="1419061" cy="171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4B591-3F93-6A42-A9C2-EAEBA0463530}"/>
              </a:ext>
            </a:extLst>
          </p:cNvPr>
          <p:cNvSpPr txBox="1"/>
          <p:nvPr/>
        </p:nvSpPr>
        <p:spPr>
          <a:xfrm>
            <a:off x="1524000" y="54188"/>
            <a:ext cx="1002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dirijyor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nog‘ora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tak-tak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dikillab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chittak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tashlab</a:t>
            </a:r>
            <a:endParaRPr lang="en-GB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Avjga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 ham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irg‘ishlab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Ku-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surnayin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Qizilishton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xivichda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dorboz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EF3D-BFA7-7C41-AC61-8D12DEA0F174}"/>
              </a:ext>
            </a:extLst>
          </p:cNvPr>
          <p:cNvSpPr txBox="1"/>
          <p:nvPr/>
        </p:nvSpPr>
        <p:spPr>
          <a:xfrm>
            <a:off x="243840" y="3931924"/>
            <a:ext cx="9585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arg‘imchoq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Masxaraboz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popishak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parovoz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“pup-pup”.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qushchalar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to‘p-to‘p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mehribon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D26523D7-7FBB-C14D-865D-5697F558E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5" b="98699" l="7198" r="96787">
                        <a14:foregroundMark x1="9254" y1="29046" x2="4627" y2="18931"/>
                        <a14:foregroundMark x1="4627" y1="18931" x2="8355" y2="10983"/>
                        <a14:foregroundMark x1="8355" y1="10983" x2="14139" y2="7225"/>
                        <a14:foregroundMark x1="14139" y1="7225" x2="38175" y2="1879"/>
                        <a14:foregroundMark x1="38175" y1="1879" x2="46144" y2="6214"/>
                        <a14:foregroundMark x1="46144" y1="6214" x2="51928" y2="31647"/>
                        <a14:foregroundMark x1="51928" y1="31647" x2="44216" y2="29913"/>
                        <a14:foregroundMark x1="44216" y1="29913" x2="35733" y2="38439"/>
                        <a14:foregroundMark x1="35733" y1="38439" x2="21851" y2="44220"/>
                        <a14:foregroundMark x1="21851" y1="44220" x2="7455" y2="40607"/>
                        <a14:foregroundMark x1="7455" y1="40607" x2="10026" y2="28902"/>
                        <a14:foregroundMark x1="55013" y1="41040" x2="57969" y2="42630"/>
                        <a14:foregroundMark x1="49357" y1="38873" x2="57326" y2="35694"/>
                        <a14:foregroundMark x1="57326" y1="35694" x2="51542" y2="38439"/>
                        <a14:foregroundMark x1="42545" y1="67486" x2="32905" y2="62861"/>
                        <a14:foregroundMark x1="32905" y1="62861" x2="27763" y2="67341"/>
                        <a14:foregroundMark x1="27763" y1="67341" x2="36889" y2="78613"/>
                        <a14:foregroundMark x1="36889" y1="78613" x2="31748" y2="93353"/>
                        <a14:foregroundMark x1="31748" y1="93353" x2="42288" y2="91040"/>
                        <a14:foregroundMark x1="42288" y1="91040" x2="45887" y2="98121"/>
                        <a14:foregroundMark x1="45887" y1="98121" x2="52699" y2="89595"/>
                        <a14:foregroundMark x1="52699" y1="89595" x2="51928" y2="85983"/>
                        <a14:foregroundMark x1="73393" y1="87572" x2="68123" y2="96098"/>
                        <a14:foregroundMark x1="68123" y1="96098" x2="73650" y2="92197"/>
                        <a14:foregroundMark x1="73650" y1="92197" x2="76350" y2="85405"/>
                        <a14:foregroundMark x1="76350" y1="85405" x2="76478" y2="85405"/>
                        <a14:foregroundMark x1="89332" y1="52168" x2="92031" y2="71532"/>
                        <a14:foregroundMark x1="92031" y1="71532" x2="96915" y2="77312"/>
                        <a14:foregroundMark x1="96915" y1="77312" x2="89717" y2="79624"/>
                        <a14:foregroundMark x1="89717" y1="79624" x2="85347" y2="78613"/>
                        <a14:foregroundMark x1="13368" y1="6647" x2="32005" y2="3613"/>
                        <a14:foregroundMark x1="32005" y1="3613" x2="45501" y2="6503"/>
                        <a14:foregroundMark x1="45501" y1="6503" x2="39974" y2="3035"/>
                        <a14:foregroundMark x1="39974" y1="3035" x2="42288" y2="4624"/>
                        <a14:foregroundMark x1="32776" y1="12861" x2="20180" y2="15318"/>
                        <a14:foregroundMark x1="20180" y1="15318" x2="33548" y2="16908"/>
                        <a14:foregroundMark x1="33548" y1="16908" x2="36118" y2="14017"/>
                        <a14:foregroundMark x1="40360" y1="9827" x2="40103" y2="12428"/>
                        <a14:foregroundMark x1="94859" y1="62717" x2="98458" y2="76012"/>
                        <a14:foregroundMark x1="98458" y1="76012" x2="76478" y2="93353"/>
                        <a14:foregroundMark x1="76478" y1="93353" x2="56555" y2="97110"/>
                        <a14:foregroundMark x1="56555" y1="97110" x2="54113" y2="98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2" b="13659"/>
          <a:stretch/>
        </p:blipFill>
        <p:spPr bwMode="auto">
          <a:xfrm rot="1093484">
            <a:off x="8293975" y="2838272"/>
            <a:ext cx="4074646" cy="3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F0BEA9-CA7D-4449-B012-0923BD71A0A5}"/>
              </a:ext>
            </a:extLst>
          </p:cNvPr>
          <p:cNvSpPr/>
          <p:nvPr/>
        </p:nvSpPr>
        <p:spPr>
          <a:xfrm>
            <a:off x="4729157" y="600065"/>
            <a:ext cx="1957393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78712B-680A-2A41-8586-5D22EE037152}"/>
              </a:ext>
            </a:extLst>
          </p:cNvPr>
          <p:cNvSpPr/>
          <p:nvPr/>
        </p:nvSpPr>
        <p:spPr>
          <a:xfrm>
            <a:off x="6753229" y="1138241"/>
            <a:ext cx="1247771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375532-3D45-D14C-A575-0EDBC4F10D93}"/>
              </a:ext>
            </a:extLst>
          </p:cNvPr>
          <p:cNvSpPr/>
          <p:nvPr/>
        </p:nvSpPr>
        <p:spPr>
          <a:xfrm>
            <a:off x="4210035" y="1681164"/>
            <a:ext cx="1419061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9DADB5-E098-1443-926E-E4FD4C2E09CA}"/>
              </a:ext>
            </a:extLst>
          </p:cNvPr>
          <p:cNvSpPr/>
          <p:nvPr/>
        </p:nvSpPr>
        <p:spPr>
          <a:xfrm>
            <a:off x="7405684" y="1676398"/>
            <a:ext cx="863727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4F8F45-3AE2-7448-A6F8-57C619A54C57}"/>
              </a:ext>
            </a:extLst>
          </p:cNvPr>
          <p:cNvSpPr/>
          <p:nvPr/>
        </p:nvSpPr>
        <p:spPr>
          <a:xfrm>
            <a:off x="8486783" y="1671632"/>
            <a:ext cx="1419061" cy="552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D44919-27C4-1849-A706-EF1188309FF8}"/>
              </a:ext>
            </a:extLst>
          </p:cNvPr>
          <p:cNvSpPr/>
          <p:nvPr/>
        </p:nvSpPr>
        <p:spPr>
          <a:xfrm>
            <a:off x="1647800" y="2247911"/>
            <a:ext cx="112397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9A585E-E1B5-3341-8FEC-7EBB008E738B}"/>
              </a:ext>
            </a:extLst>
          </p:cNvPr>
          <p:cNvSpPr/>
          <p:nvPr/>
        </p:nvSpPr>
        <p:spPr>
          <a:xfrm>
            <a:off x="2928922" y="2257433"/>
            <a:ext cx="112397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9E57AA-018F-1049-85B8-E8F3108AE02A}"/>
              </a:ext>
            </a:extLst>
          </p:cNvPr>
          <p:cNvSpPr/>
          <p:nvPr/>
        </p:nvSpPr>
        <p:spPr>
          <a:xfrm>
            <a:off x="7481882" y="2224090"/>
            <a:ext cx="1919293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7A8DAC-4CE1-3142-94E0-381918997C13}"/>
              </a:ext>
            </a:extLst>
          </p:cNvPr>
          <p:cNvSpPr/>
          <p:nvPr/>
        </p:nvSpPr>
        <p:spPr>
          <a:xfrm>
            <a:off x="1662096" y="3348050"/>
            <a:ext cx="2547939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36154D-6F73-3249-B74D-5143866C74E5}"/>
              </a:ext>
            </a:extLst>
          </p:cNvPr>
          <p:cNvSpPr/>
          <p:nvPr/>
        </p:nvSpPr>
        <p:spPr>
          <a:xfrm>
            <a:off x="6543666" y="2786069"/>
            <a:ext cx="747731" cy="742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502594-1CF7-224A-8F4D-3209772765E9}"/>
              </a:ext>
            </a:extLst>
          </p:cNvPr>
          <p:cNvSpPr/>
          <p:nvPr/>
        </p:nvSpPr>
        <p:spPr>
          <a:xfrm>
            <a:off x="6167422" y="2224091"/>
            <a:ext cx="1123975" cy="742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72A2F69-D573-4640-89D5-34E49E8803A2}"/>
              </a:ext>
            </a:extLst>
          </p:cNvPr>
          <p:cNvSpPr/>
          <p:nvPr/>
        </p:nvSpPr>
        <p:spPr>
          <a:xfrm>
            <a:off x="6034067" y="3333762"/>
            <a:ext cx="112397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64F778C-A80C-F24D-A9D2-90405455F642}"/>
              </a:ext>
            </a:extLst>
          </p:cNvPr>
          <p:cNvSpPr/>
          <p:nvPr/>
        </p:nvSpPr>
        <p:spPr>
          <a:xfrm>
            <a:off x="3848070" y="3876688"/>
            <a:ext cx="1123975" cy="742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B0ED9A-6675-8249-80CA-CBA877931BDC}"/>
              </a:ext>
            </a:extLst>
          </p:cNvPr>
          <p:cNvSpPr/>
          <p:nvPr/>
        </p:nvSpPr>
        <p:spPr>
          <a:xfrm>
            <a:off x="1900210" y="4488382"/>
            <a:ext cx="1028712" cy="61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6E78905-1763-2840-B1A7-3EE6EDC2F10A}"/>
              </a:ext>
            </a:extLst>
          </p:cNvPr>
          <p:cNvSpPr/>
          <p:nvPr/>
        </p:nvSpPr>
        <p:spPr>
          <a:xfrm>
            <a:off x="5381609" y="4469329"/>
            <a:ext cx="1144495" cy="61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BC29B0E-ED8C-2E49-B36E-CA73AB5BCFE5}"/>
              </a:ext>
            </a:extLst>
          </p:cNvPr>
          <p:cNvSpPr/>
          <p:nvPr/>
        </p:nvSpPr>
        <p:spPr>
          <a:xfrm>
            <a:off x="3033679" y="5579001"/>
            <a:ext cx="1144495" cy="61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26CE37-780E-0B45-9050-4D252DBEE4BD}"/>
              </a:ext>
            </a:extLst>
          </p:cNvPr>
          <p:cNvSpPr/>
          <p:nvPr/>
        </p:nvSpPr>
        <p:spPr>
          <a:xfrm>
            <a:off x="1657304" y="6117177"/>
            <a:ext cx="1000132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F19D2F4-7D91-034D-907C-A70DF3E81FA6}"/>
              </a:ext>
            </a:extLst>
          </p:cNvPr>
          <p:cNvSpPr/>
          <p:nvPr/>
        </p:nvSpPr>
        <p:spPr>
          <a:xfrm>
            <a:off x="352387" y="6126694"/>
            <a:ext cx="1144495" cy="61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FE9DEE-24B4-8449-B38E-34DB90C0C7FC}"/>
              </a:ext>
            </a:extLst>
          </p:cNvPr>
          <p:cNvSpPr/>
          <p:nvPr/>
        </p:nvSpPr>
        <p:spPr>
          <a:xfrm>
            <a:off x="2033548" y="6679145"/>
            <a:ext cx="1000132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7143B6-2B4F-3540-B17C-57C0839F25DD}"/>
              </a:ext>
            </a:extLst>
          </p:cNvPr>
          <p:cNvSpPr/>
          <p:nvPr/>
        </p:nvSpPr>
        <p:spPr>
          <a:xfrm>
            <a:off x="328570" y="6702957"/>
            <a:ext cx="1571640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39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91" y="1335314"/>
            <a:ext cx="3852352" cy="515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18858" y="515914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0859" y="787837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198" y="2515144"/>
            <a:ext cx="631532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Harakatni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qilyapti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so‘roqlarni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uchib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C950-C894-164B-B26A-DD336869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3A623-B2B1-D04D-8522-DDD933BC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79E6D-3FD6-E04D-ACAE-101DEC7A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4D4664E-5BB2-874E-872A-2C35DD32E511}"/>
              </a:ext>
            </a:extLst>
          </p:cNvPr>
          <p:cNvSpPr/>
          <p:nvPr/>
        </p:nvSpPr>
        <p:spPr>
          <a:xfrm>
            <a:off x="1325880" y="357346"/>
            <a:ext cx="10428298" cy="15987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65FF19-1943-704E-ABBF-89DA6CB3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5C0F6-E02D-4A44-BAB2-8262B4945165}"/>
              </a:ext>
            </a:extLst>
          </p:cNvPr>
          <p:cNvSpPr txBox="1"/>
          <p:nvPr/>
        </p:nvSpPr>
        <p:spPr>
          <a:xfrm>
            <a:off x="1185862" y="2167470"/>
            <a:ext cx="105155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sog‘inamiz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dikillab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avjga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irg‘ishlab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ku-ku-kulab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" name="Рисунок 9" descr="Kid With Question Mark Curious Vector Stock Illustration - Illustration of  child, clever: 157366206">
            <a:extLst>
              <a:ext uri="{FF2B5EF4-FFF2-40B4-BE49-F238E27FC236}">
                <a16:creationId xmlns:a16="http://schemas.microsoft.com/office/drawing/2014/main" id="{EE237388-B939-1449-94D1-85D9A2A7727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02" b="89911" l="9962" r="89850">
                        <a14:foregroundMark x1="38722" y1="33086" x2="38722" y2="33086"/>
                        <a14:foregroundMark x1="38722" y1="33086" x2="38722" y2="33086"/>
                        <a14:foregroundMark x1="38722" y1="33086" x2="38722" y2="33086"/>
                        <a14:foregroundMark x1="53195" y1="29228" x2="53195" y2="29228"/>
                        <a14:foregroundMark x1="36842" y1="33531" x2="36842" y2="33531"/>
                        <a14:foregroundMark x1="60902" y1="8902" x2="60902" y2="8902"/>
                        <a14:foregroundMark x1="61654" y1="18249" x2="61654" y2="18249"/>
                        <a14:foregroundMark x1="51880" y1="82938" x2="51880" y2="82938"/>
                        <a14:foregroundMark x1="56955" y1="85163" x2="56955" y2="85163"/>
                        <a14:foregroundMark x1="34211" y1="82938" x2="34211" y2="82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27" y="4281068"/>
            <a:ext cx="2211069" cy="263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0A33-DE50-6D4B-A0D2-7A495DDC3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118E9-4CC8-E445-95B9-95683FA45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F62B8-146A-724A-8BCA-98257FE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CFDDF9-214D-4E4A-BEB5-51B36A829E45}"/>
              </a:ext>
            </a:extLst>
          </p:cNvPr>
          <p:cNvSpPr/>
          <p:nvPr/>
        </p:nvSpPr>
        <p:spPr>
          <a:xfrm>
            <a:off x="2000258" y="463833"/>
            <a:ext cx="9296400" cy="11220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Daftardagi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7FE0B-F4F8-C848-8EA9-DF4141A9E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638197" y="342245"/>
            <a:ext cx="1771605" cy="1365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807AD-A7CD-A145-8ADF-A909DBCC9B67}"/>
              </a:ext>
            </a:extLst>
          </p:cNvPr>
          <p:cNvSpPr txBox="1"/>
          <p:nvPr/>
        </p:nvSpPr>
        <p:spPr>
          <a:xfrm>
            <a:off x="1014413" y="2157408"/>
            <a:ext cx="5743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 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turkumiga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laylakning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oyoqlari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patlari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qora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Дом и аис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C30F131A-95BD-B449-B569-051102C5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65" y="1707495"/>
            <a:ext cx="3961660" cy="45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7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0A33-DE50-6D4B-A0D2-7A495DDC3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118E9-4CC8-E445-95B9-95683FA45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F62B8-146A-724A-8BCA-98257FE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47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EC577FC-2682-9A43-8790-71F92F433D9A}"/>
              </a:ext>
            </a:extLst>
          </p:cNvPr>
          <p:cNvSpPr/>
          <p:nvPr/>
        </p:nvSpPr>
        <p:spPr>
          <a:xfrm>
            <a:off x="2158842" y="373054"/>
            <a:ext cx="7946708" cy="11609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ADD466-5FCA-E946-8342-8843F9C97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Дом и аис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4D4CEC53-3B3B-1D40-B621-3482092D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3" y="2333519"/>
            <a:ext cx="2340294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9F1E845-D5DC-9144-BB34-474E2635DA9C}"/>
              </a:ext>
            </a:extLst>
          </p:cNvPr>
          <p:cNvSpPr/>
          <p:nvPr/>
        </p:nvSpPr>
        <p:spPr>
          <a:xfrm rot="1091313">
            <a:off x="1100139" y="2110669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Laylak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oq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16A2C7-B749-F14D-A4EB-D6228B84EFB3}"/>
              </a:ext>
            </a:extLst>
          </p:cNvPr>
          <p:cNvSpPr/>
          <p:nvPr/>
        </p:nvSpPr>
        <p:spPr>
          <a:xfrm rot="20650481">
            <a:off x="1066798" y="4706235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Tumshug‘i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F78366C-7CDC-9F40-BDA7-7845C279BA7B}"/>
              </a:ext>
            </a:extLst>
          </p:cNvPr>
          <p:cNvSpPr/>
          <p:nvPr/>
        </p:nvSpPr>
        <p:spPr>
          <a:xfrm rot="1115635">
            <a:off x="7162803" y="4587175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Qanotlarining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qora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FEADE9F-C319-8644-9C7C-F4B500BD08F9}"/>
              </a:ext>
            </a:extLst>
          </p:cNvPr>
          <p:cNvSpPr/>
          <p:nvPr/>
        </p:nvSpPr>
        <p:spPr>
          <a:xfrm rot="20624794">
            <a:off x="7086611" y="2167815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Oyoqlari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B4D361E-E0B8-D447-AFE9-CF53D21F1BC5}"/>
              </a:ext>
            </a:extLst>
          </p:cNvPr>
          <p:cNvSpPr/>
          <p:nvPr/>
        </p:nvSpPr>
        <p:spPr>
          <a:xfrm rot="1091313">
            <a:off x="1149425" y="2111482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</a:rPr>
              <a:t>Bu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qush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B8C6F4-F373-0B4E-B838-752CB55CBE7F}"/>
              </a:ext>
            </a:extLst>
          </p:cNvPr>
          <p:cNvSpPr/>
          <p:nvPr/>
        </p:nvSpPr>
        <p:spPr>
          <a:xfrm rot="20650481">
            <a:off x="1147758" y="4730043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Tumshug‘i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rangda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21ECF11-8E5C-C844-A6B4-9210C29A516D}"/>
              </a:ext>
            </a:extLst>
          </p:cNvPr>
          <p:cNvSpPr/>
          <p:nvPr/>
        </p:nvSpPr>
        <p:spPr>
          <a:xfrm rot="20624794">
            <a:off x="7138995" y="2120183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Oyoqlari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A64C52C-EF01-BE4F-930F-16247EBD4F02}"/>
              </a:ext>
            </a:extLst>
          </p:cNvPr>
          <p:cNvSpPr/>
          <p:nvPr/>
        </p:nvSpPr>
        <p:spPr>
          <a:xfrm rot="1115635">
            <a:off x="7200899" y="4625271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Qanotlarining</a:t>
            </a:r>
            <a:endParaRPr lang="en-GB" sz="2800" dirty="0">
              <a:solidFill>
                <a:srgbClr val="C00000"/>
              </a:solidFill>
            </a:endParaRP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61" y="2143864"/>
            <a:ext cx="2999543" cy="4011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608950" y="2185475"/>
            <a:ext cx="8056291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belgisini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so‘roqlariga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belgilariga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hami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xil-xususiyatlari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GB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523</Words>
  <Application>Microsoft Macintosh PowerPoint</Application>
  <PresentationFormat>Широкоэкранный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Qanotli do‘stlar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</cp:revision>
  <dcterms:created xsi:type="dcterms:W3CDTF">2021-09-29T06:13:35Z</dcterms:created>
  <dcterms:modified xsi:type="dcterms:W3CDTF">2021-10-04T06:47:05Z</dcterms:modified>
</cp:coreProperties>
</file>