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93" r:id="rId2"/>
    <p:sldId id="638" r:id="rId3"/>
    <p:sldId id="642" r:id="rId4"/>
    <p:sldId id="511" r:id="rId5"/>
    <p:sldId id="634" r:id="rId6"/>
    <p:sldId id="628" r:id="rId7"/>
    <p:sldId id="646" r:id="rId8"/>
    <p:sldId id="636" r:id="rId9"/>
    <p:sldId id="64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CEE7-6171-1840-B7B4-3E0530ADD734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B7625-C3C2-6643-A2C1-0470F7A1E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5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3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2C211-9BDF-DD46-8CF6-1BCB94278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8A4992-4AE8-A74D-9FC2-886BC4F34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7C317-99FF-3740-90FC-E00BB70E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A36F5-B5CC-5445-8816-B2A6EE54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5B803-F4B2-8842-BB2D-E66863EE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8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B4928-E7F2-054C-9FEF-C29AA434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6008AC-7964-404D-8B5F-0179DE76D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486CDE-ECF7-E34F-85ED-1E936A5C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DD2A3-EC02-E847-BE96-8B12448B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D4B46-706C-8D4B-A22F-EB602721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3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998C00-20A4-4340-9724-7DF41762B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90B873-6A1B-E741-8D82-F7347CB6B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3D3EF-AA28-5845-8FC2-E825D105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33BB4-CA85-534E-BFB0-889EFAC2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53357-0EB1-EB43-9ED2-BC168F32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3A6FD-3732-CC46-A453-64DF86A6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883DE-5C03-4F42-97A3-4C9CB653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F29A8-73B8-A64D-9219-DDD59427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9883D8-7AB7-9440-B989-ED7E6FD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E8766-7643-3D46-B482-474B6695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4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67E94-8052-9F4D-82D9-F764614A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4AB0A-06CD-4A4D-A146-B78BF5512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9CE52-13F5-3C45-949C-261A9E38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7ECE0-B92A-1F4E-8C01-5343E758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7381C-1526-B243-82B5-F3275A36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4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F6340-7115-444F-90F4-1F5C26F3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3A57A-4879-174E-B160-5D556A7ED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4DCAEC-29FE-E64C-9A12-D360D9CD2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A2AB63-B662-BD4A-A559-644874D7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40DF5B-C697-B248-ABB5-7137D32F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F65EB1-69E6-074B-A0E8-1E1CCBEE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4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D9F6-22F3-1D42-9FFC-B09C1022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38D642-5108-7B49-9FD1-D647D4E4B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18C74-BF8B-DF45-BF19-1B10D3E79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1172E6-772F-224E-8067-94AE6AFC2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3620A5-4596-D84F-AC59-1AC946AAF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1EBAB7-E957-4043-8A74-DEEC3E19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943307-9C8C-DF4C-9BF1-369882F0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0C45CD-252E-C748-BEFC-3EF6B21E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7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D5E24-AF8C-7B43-921E-0244D093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A10D60-7E5D-DA49-9EE4-F0A573F5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77446-3D8D-A84B-830C-4FD1E17D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50410-DE2E-704E-89C3-383C41E3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7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93429E-AF6D-724B-A6BD-00F831E4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8E2E3-5446-2C48-808B-25E7E696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B4E9F7-5B3E-D848-9AFE-5C0E4A01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2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1CEC8-8494-AD48-8E9A-90E8A001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F68A7-D42D-374C-A370-4F7D0925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354CE-0AEB-4A4B-ABF0-B1E887F34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9A7F4-CE4C-1E41-A11D-68C2656F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058EC4-72B3-D84C-8350-96A75483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1A3F60-EA10-D841-9EFC-1E540085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1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68F8A-E6F5-4648-B3CE-6C7ABE25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D61770-061D-7A4C-895D-6C1261615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C9F7A9-3F22-7E4F-B30D-912FA12EC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FB1AA-EDE4-6441-A581-1DE0BC5D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ECE02-57B4-254C-8C2F-30030B7C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93745-1883-5446-A31E-28BF31B4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4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A33F3-7960-F842-9FDE-65BEA0F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DA6324-F47F-3040-84DB-C61547D14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B2163-B6A1-6B41-ADA6-FBE5989F6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62A6-CCD7-9F43-8BA5-E3E42F8094B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E97CF3-AC4B-FA42-845A-9F2622E5F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F912C-0BF7-7C41-BAC8-749378256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58BE-104E-904B-8CE4-C21FDA2F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4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96902-0B8D-9D41-A847-5040CB7A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8B881-C232-294C-95C9-4A7174EF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ве мультяшные ласточки пролетели над осенним полем. плоский рисунок |  Бесплатно векторы">
            <a:extLst>
              <a:ext uri="{FF2B5EF4-FFF2-40B4-BE49-F238E27FC236}">
                <a16:creationId xmlns:a16="http://schemas.microsoft.com/office/drawing/2014/main" id="{53BB240C-9258-2A42-A6EC-06B1789D1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3920" cy="68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CA95ABB-5FD9-8D49-B5FC-8A9A4ABF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359090"/>
            <a:ext cx="1911185" cy="22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AA75BB-052A-9C48-B694-9C27987B5968}"/>
              </a:ext>
            </a:extLst>
          </p:cNvPr>
          <p:cNvSpPr/>
          <p:nvPr/>
        </p:nvSpPr>
        <p:spPr>
          <a:xfrm>
            <a:off x="9628254" y="5595090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62-dars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>
            <a:extLst>
              <a:ext uri="{FF2B5EF4-FFF2-40B4-BE49-F238E27FC236}">
                <a16:creationId xmlns:a16="http://schemas.microsoft.com/office/drawing/2014/main" id="{7C0BC6FF-42BF-2F4D-A9DF-59D462342EAB}"/>
              </a:ext>
            </a:extLst>
          </p:cNvPr>
          <p:cNvSpPr/>
          <p:nvPr/>
        </p:nvSpPr>
        <p:spPr>
          <a:xfrm>
            <a:off x="739140" y="138078"/>
            <a:ext cx="8001000" cy="169068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Если праздник, то L&amp;#39;Cosmetics - это лучший выбор!">
            <a:extLst>
              <a:ext uri="{FF2B5EF4-FFF2-40B4-BE49-F238E27FC236}">
                <a16:creationId xmlns:a16="http://schemas.microsoft.com/office/drawing/2014/main" id="{E37611E7-A88D-244E-8F29-758EAFE2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028" y="989966"/>
            <a:ext cx="8890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4AAD7745-3ECF-2748-85FB-B69029A4E0A4}"/>
              </a:ext>
            </a:extLst>
          </p:cNvPr>
          <p:cNvSpPr txBox="1">
            <a:spLocks/>
          </p:cNvSpPr>
          <p:nvPr/>
        </p:nvSpPr>
        <p:spPr>
          <a:xfrm>
            <a:off x="1356360" y="436563"/>
            <a:ext cx="9144000" cy="95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Qanotli</a:t>
            </a:r>
            <a:r>
              <a:rPr lang="en-GB" sz="8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do‘stlar</a:t>
            </a:r>
            <a:endParaRPr lang="ru-RU" sz="8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9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20A33-DE50-6D4B-A0D2-7A495DDC3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A118E9-4CC8-E445-95B9-95683FA45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F62B8-146A-724A-8BCA-98257FEC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347"/>
            <a:ext cx="12192000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9EC577FC-2682-9A43-8790-71F92F433D9A}"/>
              </a:ext>
            </a:extLst>
          </p:cNvPr>
          <p:cNvSpPr/>
          <p:nvPr/>
        </p:nvSpPr>
        <p:spPr>
          <a:xfrm>
            <a:off x="2158842" y="373054"/>
            <a:ext cx="7946708" cy="11609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ADD466-5FCA-E946-8342-8843F9C97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72843" y="247848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Дом и аист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4D4CEC53-3B3B-1D40-B621-3482092D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53" y="2333519"/>
            <a:ext cx="2340294" cy="27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9F1E845-D5DC-9144-BB34-474E2635DA9C}"/>
              </a:ext>
            </a:extLst>
          </p:cNvPr>
          <p:cNvSpPr/>
          <p:nvPr/>
        </p:nvSpPr>
        <p:spPr>
          <a:xfrm rot="1091313">
            <a:off x="1100139" y="2110669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Laylak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oq</a:t>
            </a:r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516A2C7-B749-F14D-A4EB-D6228B84EFB3}"/>
              </a:ext>
            </a:extLst>
          </p:cNvPr>
          <p:cNvSpPr/>
          <p:nvPr/>
        </p:nvSpPr>
        <p:spPr>
          <a:xfrm rot="20650481">
            <a:off x="1066798" y="4706235"/>
            <a:ext cx="4191000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Tumshug‘i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uzun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qizil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rangda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F78366C-7CDC-9F40-BDA7-7845C279BA7B}"/>
              </a:ext>
            </a:extLst>
          </p:cNvPr>
          <p:cNvSpPr/>
          <p:nvPr/>
        </p:nvSpPr>
        <p:spPr>
          <a:xfrm rot="1115635">
            <a:off x="7162803" y="4587175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Qanotlarining</a:t>
            </a:r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qora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FEADE9F-C319-8644-9C7C-F4B500BD08F9}"/>
              </a:ext>
            </a:extLst>
          </p:cNvPr>
          <p:cNvSpPr/>
          <p:nvPr/>
        </p:nvSpPr>
        <p:spPr>
          <a:xfrm rot="20624794">
            <a:off x="7086611" y="2167815"/>
            <a:ext cx="4010015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Oyoqlari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uzun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qizil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B4D361E-E0B8-D447-AFE9-CF53D21F1BC5}"/>
              </a:ext>
            </a:extLst>
          </p:cNvPr>
          <p:cNvSpPr/>
          <p:nvPr/>
        </p:nvSpPr>
        <p:spPr>
          <a:xfrm rot="1091313">
            <a:off x="1149425" y="2111482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C00000"/>
                </a:solidFill>
              </a:rPr>
              <a:t>Bu </a:t>
            </a:r>
            <a:r>
              <a:rPr lang="en-GB" sz="2800" dirty="0" err="1">
                <a:solidFill>
                  <a:srgbClr val="C00000"/>
                </a:solidFill>
              </a:rPr>
              <a:t>qanday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qush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Rangi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FB8C6F4-F373-0B4E-B838-752CB55CBE7F}"/>
              </a:ext>
            </a:extLst>
          </p:cNvPr>
          <p:cNvSpPr/>
          <p:nvPr/>
        </p:nvSpPr>
        <p:spPr>
          <a:xfrm rot="20650481">
            <a:off x="1147758" y="4730043"/>
            <a:ext cx="4191000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Tumshug‘i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qanday</a:t>
            </a:r>
            <a:r>
              <a:rPr lang="en-GB" sz="2800" dirty="0">
                <a:solidFill>
                  <a:srgbClr val="C00000"/>
                </a:solidFill>
              </a:rPr>
              <a:t>?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rangda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21ECF11-8E5C-C844-A6B4-9210C29A516D}"/>
              </a:ext>
            </a:extLst>
          </p:cNvPr>
          <p:cNvSpPr/>
          <p:nvPr/>
        </p:nvSpPr>
        <p:spPr>
          <a:xfrm rot="20624794">
            <a:off x="7138995" y="2120183"/>
            <a:ext cx="4010015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Oyoqlari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qanday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Rangi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A64C52C-EF01-BE4F-930F-16247EBD4F02}"/>
              </a:ext>
            </a:extLst>
          </p:cNvPr>
          <p:cNvSpPr/>
          <p:nvPr/>
        </p:nvSpPr>
        <p:spPr>
          <a:xfrm rot="1115635">
            <a:off x="7200899" y="4625271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Qanotlarining</a:t>
            </a:r>
            <a:endParaRPr lang="en-GB" sz="2800" dirty="0">
              <a:solidFill>
                <a:srgbClr val="C00000"/>
              </a:solidFill>
            </a:endParaRP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rangi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975F9-974B-AC4F-98DB-A98BC967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2FD0F-FA35-7C4D-9BFC-38FC9E94B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17735B3E-F569-A94C-9E63-C8163610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38445FB-8798-2E47-BB28-0D91E6D142BF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Users\OTABEK\Desktop\расм 2-синф\photo_2021-08-16_16-51-12 (3).jpg">
            <a:extLst>
              <a:ext uri="{FF2B5EF4-FFF2-40B4-BE49-F238E27FC236}">
                <a16:creationId xmlns:a16="http://schemas.microsoft.com/office/drawing/2014/main" id="{6F97C47F-4B7F-964A-9080-9A36A579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61" y="2143864"/>
            <a:ext cx="2999543" cy="4011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>
            <a:extLst>
              <a:ext uri="{FF2B5EF4-FFF2-40B4-BE49-F238E27FC236}">
                <a16:creationId xmlns:a16="http://schemas.microsoft.com/office/drawing/2014/main" id="{F26788D6-A850-A84F-8405-DBE2349C555D}"/>
              </a:ext>
            </a:extLst>
          </p:cNvPr>
          <p:cNvSpPr/>
          <p:nvPr/>
        </p:nvSpPr>
        <p:spPr>
          <a:xfrm>
            <a:off x="3492320" y="478570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CA1F75-B3F8-CE43-9A03-63F1666819BE}"/>
              </a:ext>
            </a:extLst>
          </p:cNvPr>
          <p:cNvSpPr/>
          <p:nvPr/>
        </p:nvSpPr>
        <p:spPr>
          <a:xfrm>
            <a:off x="3204321" y="750493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E86D82-7FE6-CB4F-8BBD-7C746B9AF5BF}"/>
              </a:ext>
            </a:extLst>
          </p:cNvPr>
          <p:cNvSpPr/>
          <p:nvPr/>
        </p:nvSpPr>
        <p:spPr>
          <a:xfrm>
            <a:off x="608950" y="2185475"/>
            <a:ext cx="8056291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narsaning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belgisini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qanaqa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so‘roqlariga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narsalarning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belgilariga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rangi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mazasi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shakli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hami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xil-xususiyatlari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qanaqa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06C3B-C591-3F46-B261-9181434A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D590A-88DD-BF42-9766-356BBA9A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A1A184D6-9D34-904C-85E2-FFC03E6E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ED6AC6F4-394E-0143-A05F-BCA5B3699FEE}"/>
              </a:ext>
            </a:extLst>
          </p:cNvPr>
          <p:cNvSpPr/>
          <p:nvPr/>
        </p:nvSpPr>
        <p:spPr>
          <a:xfrm>
            <a:off x="365761" y="365125"/>
            <a:ext cx="10988040" cy="1718112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Rasmga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qarang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Qaldirg‘ochlar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hayoti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DA9E5-4AFE-764A-978C-5D95D1CC02F1}"/>
              </a:ext>
            </a:extLst>
          </p:cNvPr>
          <p:cNvSpPr txBox="1"/>
          <p:nvPr/>
        </p:nvSpPr>
        <p:spPr>
          <a:xfrm>
            <a:off x="1234440" y="2270760"/>
            <a:ext cx="1045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Qaldirg‘ochlar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qachon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A2091-9E70-2F4B-9ED5-CCCECF77FFDA}"/>
              </a:ext>
            </a:extLst>
          </p:cNvPr>
          <p:cNvSpPr txBox="1"/>
          <p:nvPr/>
        </p:nvSpPr>
        <p:spPr>
          <a:xfrm>
            <a:off x="1645920" y="4023360"/>
            <a:ext cx="963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Qaldirg‘ochlar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qachon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ochadi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4655D-B096-5E47-833E-F6A2B1359ACB}"/>
              </a:ext>
            </a:extLst>
          </p:cNvPr>
          <p:cNvSpPr txBox="1"/>
          <p:nvPr/>
        </p:nvSpPr>
        <p:spPr>
          <a:xfrm>
            <a:off x="1645920" y="297180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Qaldirg‘ochlar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inlarini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qayerga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quradi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nimadan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quradi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quradi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3D32-A1A1-D940-B320-AF36DD3C55E5}"/>
              </a:ext>
            </a:extLst>
          </p:cNvPr>
          <p:cNvSpPr txBox="1"/>
          <p:nvPr/>
        </p:nvSpPr>
        <p:spPr>
          <a:xfrm>
            <a:off x="1645920" y="5257800"/>
            <a:ext cx="966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polaponlarini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uchirma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но 1 12">
            <a:extLst>
              <a:ext uri="{FF2B5EF4-FFF2-40B4-BE49-F238E27FC236}">
                <a16:creationId xmlns:a16="http://schemas.microsoft.com/office/drawing/2014/main" id="{9E55B0CD-1098-E04D-84F3-8037E35B2F07}"/>
              </a:ext>
            </a:extLst>
          </p:cNvPr>
          <p:cNvSpPr/>
          <p:nvPr/>
        </p:nvSpPr>
        <p:spPr>
          <a:xfrm>
            <a:off x="944879" y="2332582"/>
            <a:ext cx="685800" cy="64633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>
            <a:extLst>
              <a:ext uri="{FF2B5EF4-FFF2-40B4-BE49-F238E27FC236}">
                <a16:creationId xmlns:a16="http://schemas.microsoft.com/office/drawing/2014/main" id="{C5C284B9-97CF-2649-A499-25A1999C773B}"/>
              </a:ext>
            </a:extLst>
          </p:cNvPr>
          <p:cNvSpPr/>
          <p:nvPr/>
        </p:nvSpPr>
        <p:spPr>
          <a:xfrm>
            <a:off x="944879" y="3020540"/>
            <a:ext cx="685800" cy="646332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>
            <a:extLst>
              <a:ext uri="{FF2B5EF4-FFF2-40B4-BE49-F238E27FC236}">
                <a16:creationId xmlns:a16="http://schemas.microsoft.com/office/drawing/2014/main" id="{F31A9E92-6FB3-7244-AE27-C7921A8144BD}"/>
              </a:ext>
            </a:extLst>
          </p:cNvPr>
          <p:cNvSpPr/>
          <p:nvPr/>
        </p:nvSpPr>
        <p:spPr>
          <a:xfrm>
            <a:off x="944879" y="3989425"/>
            <a:ext cx="685800" cy="646332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>
            <a:extLst>
              <a:ext uri="{FF2B5EF4-FFF2-40B4-BE49-F238E27FC236}">
                <a16:creationId xmlns:a16="http://schemas.microsoft.com/office/drawing/2014/main" id="{15D74CF0-0795-F540-BF5B-6335C3A27151}"/>
              </a:ext>
            </a:extLst>
          </p:cNvPr>
          <p:cNvSpPr/>
          <p:nvPr/>
        </p:nvSpPr>
        <p:spPr>
          <a:xfrm>
            <a:off x="960119" y="5294842"/>
            <a:ext cx="685800" cy="646332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>
            <a:extLst>
              <a:ext uri="{FF2B5EF4-FFF2-40B4-BE49-F238E27FC236}">
                <a16:creationId xmlns:a16="http://schemas.microsoft.com/office/drawing/2014/main" id="{91A59219-54FD-D14C-95D0-A2B4C1DAA542}"/>
              </a:ext>
            </a:extLst>
          </p:cNvPr>
          <p:cNvSpPr/>
          <p:nvPr/>
        </p:nvSpPr>
        <p:spPr>
          <a:xfrm>
            <a:off x="340361" y="163612"/>
            <a:ext cx="11750040" cy="1961952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Uyingizda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qaldirg‘ochlarni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kuzatgan-misiz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nimalarni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bilasiz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404810" y="365125"/>
            <a:ext cx="11587322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F9C937F-8555-9647-90FD-5215681E6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59801" y="260003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Если праздник, то L&amp;#39;Cosmetics - это лучший выбор!">
            <a:extLst>
              <a:ext uri="{FF2B5EF4-FFF2-40B4-BE49-F238E27FC236}">
                <a16:creationId xmlns:a16="http://schemas.microsoft.com/office/drawing/2014/main" id="{D8E0F9E5-3CE0-E945-80E1-F6F163037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14" y="-173212"/>
            <a:ext cx="8890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B0C59C87-EB81-6645-BF99-AFA7B005BED1}"/>
              </a:ext>
            </a:extLst>
          </p:cNvPr>
          <p:cNvSpPr/>
          <p:nvPr/>
        </p:nvSpPr>
        <p:spPr>
          <a:xfrm>
            <a:off x="6291072" y="1380810"/>
            <a:ext cx="5473002" cy="4105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hasharotlar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soviy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boshlaganida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hasharotlar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g‘oyib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ozuqa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ilinjida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o‘lkalarga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8" descr="Ddraw | Freepik">
            <a:extLst>
              <a:ext uri="{FF2B5EF4-FFF2-40B4-BE49-F238E27FC236}">
                <a16:creationId xmlns:a16="http://schemas.microsoft.com/office/drawing/2014/main" id="{7BB1A2CD-9350-D14F-BE17-48677CD4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3" b="89941" l="7101" r="89941">
                        <a14:foregroundMark x1="21302" y1="39645" x2="13609" y2="36391"/>
                        <a14:foregroundMark x1="13609" y1="36391" x2="7988" y2="30769"/>
                        <a14:foregroundMark x1="7988" y1="30769" x2="15680" y2="33432"/>
                        <a14:foregroundMark x1="15680" y1="33432" x2="22485" y2="29586"/>
                        <a14:foregroundMark x1="22485" y1="29586" x2="31361" y2="14497"/>
                        <a14:foregroundMark x1="31361" y1="14497" x2="24556" y2="21302"/>
                        <a14:foregroundMark x1="24556" y1="21302" x2="33728" y2="22781"/>
                        <a14:foregroundMark x1="33728" y1="22781" x2="40237" y2="18639"/>
                        <a14:foregroundMark x1="40237" y1="18639" x2="31361" y2="22485"/>
                        <a14:foregroundMark x1="31361" y1="22485" x2="25148" y2="28698"/>
                        <a14:foregroundMark x1="25148" y1="28698" x2="34615" y2="28402"/>
                        <a14:foregroundMark x1="34615" y1="28402" x2="28698" y2="35799"/>
                        <a14:foregroundMark x1="28698" y1="35799" x2="22189" y2="40533"/>
                        <a14:foregroundMark x1="22189" y1="40533" x2="10059" y2="31657"/>
                        <a14:foregroundMark x1="10059" y1="31657" x2="7101" y2="26331"/>
                        <a14:foregroundMark x1="27219" y1="38757" x2="33432" y2="31953"/>
                        <a14:foregroundMark x1="33432" y1="31953" x2="25148" y2="38166"/>
                        <a14:foregroundMark x1="25148" y1="38166" x2="14793" y2="37870"/>
                        <a14:foregroundMark x1="14793" y1="37870" x2="7692" y2="29882"/>
                        <a14:foregroundMark x1="7692" y1="29882" x2="22781" y2="26627"/>
                        <a14:foregroundMark x1="22781" y1="26627" x2="27811" y2="17456"/>
                        <a14:foregroundMark x1="27811" y1="17456" x2="22781" y2="25444"/>
                        <a14:foregroundMark x1="22781" y1="25444" x2="35503" y2="20118"/>
                        <a14:foregroundMark x1="31065" y1="23373" x2="22485" y2="23077"/>
                        <a14:foregroundMark x1="23373" y1="22189" x2="28994" y2="15089"/>
                        <a14:foregroundMark x1="28994" y1="15089" x2="28402" y2="18935"/>
                        <a14:foregroundMark x1="59467" y1="15089" x2="57396" y2="22781"/>
                        <a14:foregroundMark x1="57396" y1="22781" x2="57692" y2="34615"/>
                        <a14:foregroundMark x1="57692" y1="34615" x2="64497" y2="25740"/>
                        <a14:foregroundMark x1="64497" y1="25740" x2="73077" y2="27219"/>
                        <a14:foregroundMark x1="73077" y1="27219" x2="79586" y2="36686"/>
                        <a14:foregroundMark x1="79586" y1="36686" x2="75444" y2="28402"/>
                        <a14:foregroundMark x1="75444" y1="28402" x2="89941" y2="31361"/>
                        <a14:foregroundMark x1="89941" y1="31361" x2="76923" y2="23964"/>
                        <a14:foregroundMark x1="76923" y1="23964" x2="83432" y2="17751"/>
                        <a14:foregroundMark x1="83432" y1="17751" x2="76036" y2="13018"/>
                        <a14:foregroundMark x1="76036" y1="13018" x2="58876" y2="15976"/>
                        <a14:foregroundMark x1="65385" y1="13018" x2="74556" y2="12722"/>
                        <a14:foregroundMark x1="74556" y1="12722" x2="85799" y2="15680"/>
                        <a14:foregroundMark x1="85799" y1="15680" x2="83136" y2="19231"/>
                        <a14:foregroundMark x1="84615" y1="16568" x2="82249" y2="19231"/>
                        <a14:foregroundMark x1="84024" y1="17160" x2="89349" y2="18047"/>
                        <a14:foregroundMark x1="86686" y1="17160" x2="86686" y2="17160"/>
                        <a14:foregroundMark x1="84024" y1="16568" x2="86095" y2="17456"/>
                        <a14:foregroundMark x1="77811" y1="30178" x2="82249" y2="37278"/>
                        <a14:foregroundMark x1="82249" y1="37278" x2="80473" y2="36686"/>
                        <a14:foregroundMark x1="18639" y1="62130" x2="19527" y2="70710"/>
                        <a14:foregroundMark x1="19527" y1="70710" x2="26036" y2="77515"/>
                        <a14:foregroundMark x1="26036" y1="77515" x2="13018" y2="77219"/>
                        <a14:foregroundMark x1="13018" y1="77219" x2="24852" y2="85207"/>
                        <a14:foregroundMark x1="24852" y1="85207" x2="35503" y2="85207"/>
                        <a14:foregroundMark x1="35503" y1="85207" x2="37574" y2="74852"/>
                        <a14:foregroundMark x1="37574" y1="74852" x2="30769" y2="64201"/>
                        <a14:foregroundMark x1="30769" y1="64201" x2="31065" y2="75148"/>
                        <a14:foregroundMark x1="31065" y1="75148" x2="28107" y2="67751"/>
                        <a14:foregroundMark x1="28107" y1="67751" x2="16864" y2="62426"/>
                        <a14:foregroundMark x1="25444" y1="64497" x2="23077" y2="60355"/>
                        <a14:foregroundMark x1="33728" y1="67160" x2="24852" y2="61243"/>
                        <a14:foregroundMark x1="34911" y1="81361" x2="30473" y2="85503"/>
                        <a14:foregroundMark x1="29882" y1="84911" x2="30769" y2="87278"/>
                        <a14:foregroundMark x1="38462" y1="75740" x2="36686" y2="83728"/>
                        <a14:foregroundMark x1="36686" y1="83728" x2="27811" y2="89349"/>
                        <a14:foregroundMark x1="27811" y1="89349" x2="26923" y2="85207"/>
                        <a14:foregroundMark x1="38166" y1="80769" x2="40533" y2="84320"/>
                        <a14:foregroundMark x1="38462" y1="84320" x2="39349" y2="85207"/>
                        <a14:foregroundMark x1="35503" y1="83432" x2="35799" y2="81953"/>
                        <a14:foregroundMark x1="74556" y1="76627" x2="66272" y2="79290"/>
                        <a14:foregroundMark x1="66272" y1="79290" x2="76036" y2="75148"/>
                        <a14:foregroundMark x1="76036" y1="75148" x2="76036" y2="75148"/>
                        <a14:foregroundMark x1="74556" y1="75444" x2="65976" y2="77515"/>
                        <a14:foregroundMark x1="65976" y1="77515" x2="76036" y2="77515"/>
                        <a14:foregroundMark x1="75148" y1="79586" x2="68343" y2="85207"/>
                        <a14:foregroundMark x1="68343" y1="85207" x2="68047" y2="84615"/>
                        <a14:foregroundMark x1="63609" y1="77811" x2="65385" y2="78698"/>
                        <a14:foregroundMark x1="68343" y1="84615" x2="68047" y2="87278"/>
                        <a14:foregroundMark x1="68935" y1="85503" x2="69231" y2="80769"/>
                        <a14:foregroundMark x1="66864" y1="76923" x2="72781" y2="77515"/>
                        <a14:foregroundMark x1="63314" y1="62130" x2="74852" y2="63314"/>
                        <a14:foregroundMark x1="74852" y1="63314" x2="65976" y2="64793"/>
                        <a14:foregroundMark x1="65976" y1="64793" x2="73964" y2="68935"/>
                        <a14:foregroundMark x1="67456" y1="63609" x2="75740" y2="64793"/>
                        <a14:foregroundMark x1="75740" y1="64793" x2="66568" y2="63609"/>
                        <a14:foregroundMark x1="66568" y1="63609" x2="78402" y2="65089"/>
                        <a14:foregroundMark x1="78402" y1="65089" x2="76036" y2="64497"/>
                        <a14:foregroundMark x1="87278" y1="64793" x2="84615" y2="79290"/>
                        <a14:foregroundMark x1="84615" y1="79290" x2="86391" y2="87870"/>
                        <a14:foregroundMark x1="86391" y1="87870" x2="86982" y2="73669"/>
                        <a14:foregroundMark x1="86982" y1="73669" x2="86095" y2="83728"/>
                        <a14:foregroundMark x1="77515" y1="78402" x2="69822" y2="86095"/>
                        <a14:foregroundMark x1="69822" y1="86095" x2="71893" y2="83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708">
            <a:off x="-69400" y="-178472"/>
            <a:ext cx="6609704" cy="72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D9DC9C2-4A34-7C4B-89EB-2F458488DAA8}"/>
              </a:ext>
            </a:extLst>
          </p:cNvPr>
          <p:cNvSpPr/>
          <p:nvPr/>
        </p:nvSpPr>
        <p:spPr>
          <a:xfrm>
            <a:off x="1890983" y="2556099"/>
            <a:ext cx="3167364" cy="1930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Qaldirg‘och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qachon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keladi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Ungacha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u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qayerda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bo‘ladi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3BC3B-C12B-6945-9998-A09DB882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5" y="2179645"/>
            <a:ext cx="10515600" cy="1325563"/>
          </a:xfrm>
        </p:spPr>
        <p:txBody>
          <a:bodyPr/>
          <a:lstStyle/>
          <a:p>
            <a:r>
              <a:rPr lang="en-GB" dirty="0"/>
              <a:t>       </a:t>
            </a:r>
            <a:r>
              <a:rPr lang="en-GB" sz="7200" b="1" dirty="0" err="1"/>
              <a:t>Videorolik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D57C3-8AFE-B545-87BB-51A2B3F2C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1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06C3B-C591-3F46-B261-9181434A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D590A-88DD-BF42-9766-356BBA9A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A1A184D6-9D34-904C-85E2-FFC03E6E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67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C34F98E-1BA2-1842-B30E-259AF990A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10942" y="67667"/>
            <a:ext cx="1532521" cy="1618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лако 8">
            <a:extLst>
              <a:ext uri="{FF2B5EF4-FFF2-40B4-BE49-F238E27FC236}">
                <a16:creationId xmlns:a16="http://schemas.microsoft.com/office/drawing/2014/main" id="{AFF14F96-44A1-F04D-BD91-26A71EDC6A53}"/>
              </a:ext>
            </a:extLst>
          </p:cNvPr>
          <p:cNvSpPr/>
          <p:nvPr/>
        </p:nvSpPr>
        <p:spPr>
          <a:xfrm>
            <a:off x="975358" y="94194"/>
            <a:ext cx="10988040" cy="1718112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Rasmga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qarang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Qaldirg‘ochlar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hayoti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8F0E57BB-5AB1-544C-8D35-402E6FB66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/>
          <a:stretch/>
        </p:blipFill>
        <p:spPr bwMode="auto">
          <a:xfrm>
            <a:off x="1975272" y="1838833"/>
            <a:ext cx="8241453" cy="47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456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45565" y="3052485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79815" y="289758"/>
            <a:ext cx="6545437" cy="3273739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olganlaringizni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a’zolaringizga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84852"/>
            <a:ext cx="59570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250</Words>
  <Application>Microsoft Macintosh PowerPoint</Application>
  <PresentationFormat>Широкоэкранный</PresentationFormat>
  <Paragraphs>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Videorolik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2021-10-03T14:23:02Z</dcterms:created>
  <dcterms:modified xsi:type="dcterms:W3CDTF">2021-10-04T06:48:27Z</dcterms:modified>
</cp:coreProperties>
</file>