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493" r:id="rId2"/>
    <p:sldId id="627" r:id="rId3"/>
    <p:sldId id="623" r:id="rId4"/>
    <p:sldId id="633" r:id="rId5"/>
    <p:sldId id="631" r:id="rId6"/>
    <p:sldId id="643" r:id="rId7"/>
    <p:sldId id="281" r:id="rId8"/>
    <p:sldId id="634" r:id="rId9"/>
    <p:sldId id="644" r:id="rId10"/>
    <p:sldId id="645" r:id="rId11"/>
    <p:sldId id="635" r:id="rId12"/>
    <p:sldId id="636" r:id="rId13"/>
    <p:sldId id="639" r:id="rId14"/>
    <p:sldId id="646" r:id="rId15"/>
    <p:sldId id="637" r:id="rId16"/>
    <p:sldId id="642" r:id="rId17"/>
    <p:sldId id="628" r:id="rId18"/>
    <p:sldId id="64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2"/>
  </p:normalViewPr>
  <p:slideViewPr>
    <p:cSldViewPr snapToGrid="0" snapToObjects="1">
      <p:cViewPr varScale="1">
        <p:scale>
          <a:sx n="84" d="100"/>
          <a:sy n="84" d="100"/>
        </p:scale>
        <p:origin x="11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7569A-9D64-F747-84DB-CA67E644BC01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A317C-97A8-8F46-AEE2-51EBF58E8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38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02DC-FD48-FB42-AC3F-7CE2CAD79B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72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98A3F-3E0B-994C-9362-4BBFED908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72589B-4125-5447-9CE9-5F8481112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19F941-6BE7-A347-8CFC-6C9A601ED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2055-56AE-6742-A0DE-F932A1C42D9F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CB8F1-41F8-A54F-8955-2CB51549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FF4E80-7BD8-4142-A0B4-1441A7837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42CB-DDCF-6B4E-A32E-025E057F4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04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82A0A-45D9-C344-9B45-EE49AB5E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09B0B5-6054-5541-A633-C1A5647CA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86D927-41A2-4D44-B8F1-F81D98A05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2055-56AE-6742-A0DE-F932A1C42D9F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4F9572-64F4-0C48-8503-0A754C568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602029-1969-194B-9931-3AF901E27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42CB-DDCF-6B4E-A32E-025E057F4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48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E4E0E1-3567-9B49-B7E3-C8F3E44D4F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88120E-20FD-A74C-B4C1-4AD6357AD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7AAD9B-870E-494E-8D58-8BC7C421C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2055-56AE-6742-A0DE-F932A1C42D9F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48DD6-3533-9B46-BEB9-A89A60302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EB2C5D-1395-524E-9F74-10ECBAB7F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42CB-DDCF-6B4E-A32E-025E057F4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60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64A87-BB40-994A-876B-F75F1F1CF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8C757-6463-7645-8295-14F25D45F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D43FB2-D277-6646-B48A-CA37815B3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2055-56AE-6742-A0DE-F932A1C42D9F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684BD8-8138-5E4B-8500-5C47BA429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9B1738-7A99-284D-9A77-5C3B04FE0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42CB-DDCF-6B4E-A32E-025E057F4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84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DBD8B-C140-DB42-9A37-7B5C669A2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E8A385-C4A9-A241-8793-166675CED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BA1F66-F486-FA40-B52B-C31F0CDB0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2055-56AE-6742-A0DE-F932A1C42D9F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B74F06-43DC-854C-9946-B33B3FC6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CA7290-2E42-F942-8F10-F582FF34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42CB-DDCF-6B4E-A32E-025E057F4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63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0A8B0A-BD45-F543-9305-F48265B75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E5A0DD-EBE5-224B-9C1A-925DE6BF4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7B7141-C4E4-DD4B-9D47-B7373C9B2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295925-6A04-004C-837D-2F96B33C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2055-56AE-6742-A0DE-F932A1C42D9F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4FD05E-42F2-6845-9ECA-E1733CA8D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CCEDAC-6D8D-4743-A2BD-10BBA1DDD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42CB-DDCF-6B4E-A32E-025E057F4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1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1A623-5BAE-FA4A-8811-6C64E5B07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B1813E-0172-0446-A1C1-FFEA65E28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DDDF6E-ABA1-7440-99CF-048D63DC2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7AC38A7-3A16-8F43-8549-63D0567828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6ECB6A-9C06-6542-8835-3700C38B39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FB0EA5-CD75-1F41-A606-9B2594E3D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2055-56AE-6742-A0DE-F932A1C42D9F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8C98FB-C64C-F545-B7CA-054A59057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26B56D-C68C-3C4F-942F-00C2A482C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42CB-DDCF-6B4E-A32E-025E057F4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21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7C217-8A8F-5D4B-98DC-6CB1FBC79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1DFF7C-BF3C-244A-A411-B81E900B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2055-56AE-6742-A0DE-F932A1C42D9F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67FFF0-AC6E-4941-AE58-88F84A588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ECF630-AF10-CD4E-91D0-3F2618EC8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42CB-DDCF-6B4E-A32E-025E057F4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47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903EE-0C4F-A547-8785-EF06A5D6B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2055-56AE-6742-A0DE-F932A1C42D9F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A0C492-97CB-8F41-BDE6-AFB89FD1E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13BCDE-0541-6A43-A73B-DF7668223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42CB-DDCF-6B4E-A32E-025E057F4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27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59D8F-2310-C94D-ACA1-58F7D9C12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A35A1F-8F14-1443-9F71-7C6F285A3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E06D61-2757-8242-B25D-E9F66F252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9D8376-5306-0447-AE7A-188C298D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2055-56AE-6742-A0DE-F932A1C42D9F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84F5F0-8184-4949-AA23-290715313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C0FDEC-FD16-9149-9A37-04DFBFF2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42CB-DDCF-6B4E-A32E-025E057F4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86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20620-69A8-FE4D-A685-9E3F7C908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B36408-38AE-8543-A065-94C75617BA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3C1114-ECF1-0F45-8C98-F6E1B7ED6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905C7C-DF6A-794C-96E2-94F867CE2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2055-56AE-6742-A0DE-F932A1C42D9F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4C2A92-9232-064C-8165-37F5B525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F3C2A6-DFC7-6344-9DA6-F1279A53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42CB-DDCF-6B4E-A32E-025E057F4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1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F5AF6-E537-C740-8493-B38CEBB56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B9F7AE-C28B-1842-AA49-75B4638FA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BD6DDF-E609-8243-A7F8-DDD5716A9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82055-56AE-6742-A0DE-F932A1C42D9F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B15F7A-F2F2-464E-AAC5-C3B0D64435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218D2-6AC8-4249-83EF-099FC013E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B42CB-DDCF-6B4E-A32E-025E057F4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95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7.gif"/><Relationship Id="rId7" Type="http://schemas.openxmlformats.org/officeDocument/2006/relationships/image" Target="../media/image2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6.gif"/><Relationship Id="rId5" Type="http://schemas.microsoft.com/office/2007/relationships/hdphoto" Target="../media/hdphoto4.wdp"/><Relationship Id="rId10" Type="http://schemas.microsoft.com/office/2007/relationships/hdphoto" Target="../media/hdphoto5.wdp"/><Relationship Id="rId4" Type="http://schemas.openxmlformats.org/officeDocument/2006/relationships/image" Target="../media/image14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8.png"/><Relationship Id="rId4" Type="http://schemas.openxmlformats.org/officeDocument/2006/relationships/image" Target="../media/image3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3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" y="0"/>
            <a:ext cx="12232830" cy="6832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-203200"/>
            <a:ext cx="9690100" cy="17526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19200" y="10731500"/>
            <a:ext cx="10580522" cy="226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5228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лако 10">
            <a:extLst>
              <a:ext uri="{FF2B5EF4-FFF2-40B4-BE49-F238E27FC236}">
                <a16:creationId xmlns:a16="http://schemas.microsoft.com/office/drawing/2014/main" id="{6275C193-243E-5B4E-8943-BF74A963BE09}"/>
              </a:ext>
            </a:extLst>
          </p:cNvPr>
          <p:cNvSpPr/>
          <p:nvPr/>
        </p:nvSpPr>
        <p:spPr>
          <a:xfrm>
            <a:off x="3823545" y="466048"/>
            <a:ext cx="6054693" cy="176775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Multfilmdagi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qahramonlarni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sanang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0" name="Picture 2" descr="Лягушка-путешественница | 1965 смотреть онлайн, скачать torrent бесплатно">
            <a:extLst>
              <a:ext uri="{FF2B5EF4-FFF2-40B4-BE49-F238E27FC236}">
                <a16:creationId xmlns:a16="http://schemas.microsoft.com/office/drawing/2014/main" id="{B20E4FB1-BD41-AD44-A86E-56249EB0E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8" t="18136" r="20151" b="10988"/>
          <a:stretch/>
        </p:blipFill>
        <p:spPr bwMode="auto">
          <a:xfrm>
            <a:off x="2286000" y="2603834"/>
            <a:ext cx="3454400" cy="309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Сказка Лягушка-путешественница, Гаршин Всеволод - читать для детей онлайн">
            <a:extLst>
              <a:ext uri="{FF2B5EF4-FFF2-40B4-BE49-F238E27FC236}">
                <a16:creationId xmlns:a16="http://schemas.microsoft.com/office/drawing/2014/main" id="{10FEC91C-A437-4642-A0D2-2CBEB6AED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105" y="2603834"/>
            <a:ext cx="4682996" cy="309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15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830" y="25400"/>
            <a:ext cx="12232830" cy="6832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-203200"/>
            <a:ext cx="9690100" cy="17526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19200" y="10731500"/>
            <a:ext cx="10580522" cy="226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5228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013" y="4437834"/>
            <a:ext cx="1819973" cy="1934868"/>
          </a:xfrm>
          <a:prstGeom prst="rect">
            <a:avLst/>
          </a:prstGeom>
        </p:spPr>
      </p:pic>
      <p:sp>
        <p:nvSpPr>
          <p:cNvPr id="11" name="Облако 10">
            <a:extLst>
              <a:ext uri="{FF2B5EF4-FFF2-40B4-BE49-F238E27FC236}">
                <a16:creationId xmlns:a16="http://schemas.microsoft.com/office/drawing/2014/main" id="{6275C193-243E-5B4E-8943-BF74A963BE09}"/>
              </a:ext>
            </a:extLst>
          </p:cNvPr>
          <p:cNvSpPr/>
          <p:nvPr/>
        </p:nvSpPr>
        <p:spPr>
          <a:xfrm>
            <a:off x="2864695" y="819569"/>
            <a:ext cx="6054693" cy="196655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Qurbaqa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nima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uchun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janubga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borishni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xohladi</a:t>
            </a:r>
            <a:r>
              <a:rPr lang="en-GB" sz="3200" b="1" dirty="0">
                <a:solidFill>
                  <a:srgbClr val="7030A0"/>
                </a:solidFill>
              </a:rPr>
              <a:t>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9D705337-F0FD-C046-92CD-034BEEC7F98C}"/>
              </a:ext>
            </a:extLst>
          </p:cNvPr>
          <p:cNvSpPr/>
          <p:nvPr/>
        </p:nvSpPr>
        <p:spPr>
          <a:xfrm>
            <a:off x="8348981" y="2138679"/>
            <a:ext cx="2865119" cy="136144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80B207F-C933-1947-9124-28A017D6608A}"/>
              </a:ext>
            </a:extLst>
          </p:cNvPr>
          <p:cNvSpPr/>
          <p:nvPr/>
        </p:nvSpPr>
        <p:spPr>
          <a:xfrm>
            <a:off x="3182198" y="4604083"/>
            <a:ext cx="2865119" cy="136144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7ABDD2CA-F8CC-D644-8DA9-D1715AF3AC45}"/>
              </a:ext>
            </a:extLst>
          </p:cNvPr>
          <p:cNvSpPr/>
          <p:nvPr/>
        </p:nvSpPr>
        <p:spPr>
          <a:xfrm>
            <a:off x="6240319" y="3517799"/>
            <a:ext cx="2679070" cy="136144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0F365015-5844-BB49-827C-A5E4C829F8EB}"/>
              </a:ext>
            </a:extLst>
          </p:cNvPr>
          <p:cNvSpPr/>
          <p:nvPr/>
        </p:nvSpPr>
        <p:spPr>
          <a:xfrm>
            <a:off x="2061361" y="2616769"/>
            <a:ext cx="2865119" cy="13417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356E6A-DABD-4545-BF00-DC7637757FE5}"/>
              </a:ext>
            </a:extLst>
          </p:cNvPr>
          <p:cNvSpPr txBox="1"/>
          <p:nvPr/>
        </p:nvSpPr>
        <p:spPr>
          <a:xfrm>
            <a:off x="2773678" y="2904067"/>
            <a:ext cx="173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C00000"/>
                </a:solidFill>
              </a:rPr>
              <a:t>botqoq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AB582D-845F-3C44-A0E6-5C71E9843E50}"/>
              </a:ext>
            </a:extLst>
          </p:cNvPr>
          <p:cNvSpPr txBox="1"/>
          <p:nvPr/>
        </p:nvSpPr>
        <p:spPr>
          <a:xfrm>
            <a:off x="3928534" y="4792132"/>
            <a:ext cx="1967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C00000"/>
                </a:solidFill>
              </a:rPr>
              <a:t>pashsha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CBCE25-DB23-C447-A299-A023D2FF806D}"/>
              </a:ext>
            </a:extLst>
          </p:cNvPr>
          <p:cNvSpPr txBox="1"/>
          <p:nvPr/>
        </p:nvSpPr>
        <p:spPr>
          <a:xfrm>
            <a:off x="6951298" y="3835400"/>
            <a:ext cx="1349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C00000"/>
                </a:solidFill>
              </a:rPr>
              <a:t>chivin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FF9796-70E3-B946-8AC0-382DA8D94EA2}"/>
              </a:ext>
            </a:extLst>
          </p:cNvPr>
          <p:cNvSpPr txBox="1"/>
          <p:nvPr/>
        </p:nvSpPr>
        <p:spPr>
          <a:xfrm>
            <a:off x="8619067" y="2499360"/>
            <a:ext cx="2595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C00000"/>
                </a:solidFill>
              </a:rPr>
              <a:t>chuvalchang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0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830" y="25400"/>
            <a:ext cx="12232830" cy="6832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-203200"/>
            <a:ext cx="9690100" cy="17526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19200" y="10731500"/>
            <a:ext cx="10580522" cy="226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5228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013" y="4437834"/>
            <a:ext cx="1819973" cy="1934868"/>
          </a:xfrm>
          <a:prstGeom prst="rect">
            <a:avLst/>
          </a:prstGeom>
        </p:spPr>
      </p:pic>
      <p:sp>
        <p:nvSpPr>
          <p:cNvPr id="11" name="Облако 10">
            <a:extLst>
              <a:ext uri="{FF2B5EF4-FFF2-40B4-BE49-F238E27FC236}">
                <a16:creationId xmlns:a16="http://schemas.microsoft.com/office/drawing/2014/main" id="{6275C193-243E-5B4E-8943-BF74A963BE09}"/>
              </a:ext>
            </a:extLst>
          </p:cNvPr>
          <p:cNvSpPr/>
          <p:nvPr/>
        </p:nvSpPr>
        <p:spPr>
          <a:xfrm>
            <a:off x="2864695" y="270933"/>
            <a:ext cx="6054693" cy="2515188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O‘rdaklar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bilan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birga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uchish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uchun</a:t>
            </a:r>
            <a:r>
              <a:rPr lang="en-GB" sz="3200" b="1" dirty="0">
                <a:solidFill>
                  <a:srgbClr val="7030A0"/>
                </a:solidFill>
              </a:rPr>
              <a:t> u </a:t>
            </a:r>
            <a:r>
              <a:rPr lang="en-GB" sz="3200" b="1" dirty="0" err="1">
                <a:solidFill>
                  <a:srgbClr val="7030A0"/>
                </a:solidFill>
              </a:rPr>
              <a:t>qanday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usul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o‘ylab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topdi</a:t>
            </a:r>
            <a:r>
              <a:rPr lang="en-GB" sz="3200" b="1" dirty="0">
                <a:solidFill>
                  <a:srgbClr val="7030A0"/>
                </a:solidFill>
              </a:rPr>
              <a:t>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1" name="Picture 6" descr="Лягушка-путешественница (1965) – смотреть онлайн – КиноПоиск">
            <a:extLst>
              <a:ext uri="{FF2B5EF4-FFF2-40B4-BE49-F238E27FC236}">
                <a16:creationId xmlns:a16="http://schemas.microsoft.com/office/drawing/2014/main" id="{E1FDDBF1-DE44-3447-AE2F-51DA5C52F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199" y="3031654"/>
            <a:ext cx="5467806" cy="307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45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"/>
            <a:ext cx="12232830" cy="68326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-203200"/>
            <a:ext cx="9690100" cy="17526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19200" y="10731500"/>
            <a:ext cx="10580522" cy="226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5228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013" y="4437834"/>
            <a:ext cx="1819973" cy="1934868"/>
          </a:xfrm>
          <a:prstGeom prst="rect">
            <a:avLst/>
          </a:prstGeom>
        </p:spPr>
      </p:pic>
      <p:sp>
        <p:nvSpPr>
          <p:cNvPr id="11" name="Облако 10">
            <a:extLst>
              <a:ext uri="{FF2B5EF4-FFF2-40B4-BE49-F238E27FC236}">
                <a16:creationId xmlns:a16="http://schemas.microsoft.com/office/drawing/2014/main" id="{6275C193-243E-5B4E-8943-BF74A963BE09}"/>
              </a:ext>
            </a:extLst>
          </p:cNvPr>
          <p:cNvSpPr/>
          <p:nvPr/>
        </p:nvSpPr>
        <p:spPr>
          <a:xfrm>
            <a:off x="2614614" y="531186"/>
            <a:ext cx="6681664" cy="1966552"/>
          </a:xfrm>
          <a:prstGeom prst="cloud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Nima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uchun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>
                <a:solidFill>
                  <a:srgbClr val="7030A0"/>
                </a:solidFill>
              </a:rPr>
              <a:t>qurbaqa </a:t>
            </a:r>
            <a:r>
              <a:rPr lang="en-GB" sz="3600" b="1" dirty="0" err="1">
                <a:solidFill>
                  <a:srgbClr val="7030A0"/>
                </a:solidFill>
              </a:rPr>
              <a:t>janubga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yeta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olmadi</a:t>
            </a:r>
            <a:r>
              <a:rPr lang="en-GB" sz="3600" b="1" dirty="0">
                <a:solidFill>
                  <a:srgbClr val="7030A0"/>
                </a:solidFill>
              </a:rPr>
              <a:t>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FB67F3A1-02F2-464C-8BFE-9F41FE7A005F}"/>
              </a:ext>
            </a:extLst>
          </p:cNvPr>
          <p:cNvSpPr/>
          <p:nvPr/>
        </p:nvSpPr>
        <p:spPr>
          <a:xfrm>
            <a:off x="1930399" y="2920999"/>
            <a:ext cx="6468533" cy="7196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0070C0"/>
                </a:solidFill>
              </a:rPr>
              <a:t>kashfiyotchiligi</a:t>
            </a:r>
            <a:r>
              <a:rPr lang="en-GB" sz="3600" b="1" dirty="0">
                <a:solidFill>
                  <a:srgbClr val="0070C0"/>
                </a:solidFill>
              </a:rPr>
              <a:t> </a:t>
            </a:r>
            <a:r>
              <a:rPr lang="en-GB" sz="3600" b="1" dirty="0" err="1">
                <a:solidFill>
                  <a:srgbClr val="0070C0"/>
                </a:solidFill>
              </a:rPr>
              <a:t>uchun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2C8F8BD6-DA86-C54B-9E2B-E11D5E92B2A4}"/>
              </a:ext>
            </a:extLst>
          </p:cNvPr>
          <p:cNvSpPr/>
          <p:nvPr/>
        </p:nvSpPr>
        <p:spPr>
          <a:xfrm>
            <a:off x="2614614" y="4005383"/>
            <a:ext cx="6468533" cy="71966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maqtanchoqligi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uchun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05F43A4A-4FD9-E04A-A79D-64D6D2E00B22}"/>
              </a:ext>
            </a:extLst>
          </p:cNvPr>
          <p:cNvSpPr/>
          <p:nvPr/>
        </p:nvSpPr>
        <p:spPr>
          <a:xfrm>
            <a:off x="2202609" y="5223933"/>
            <a:ext cx="6468533" cy="71966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C00000"/>
                </a:solidFill>
              </a:rPr>
              <a:t>botirligi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uchun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47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EEF6A-FA86-254D-BDB9-6EFBCB378F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E17774-46C5-DE49-B819-8BD405FF96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I0975 | Baby Blue Disney Winnie the Pooh Clouds Wallpaper">
            <a:extLst>
              <a:ext uri="{FF2B5EF4-FFF2-40B4-BE49-F238E27FC236}">
                <a16:creationId xmlns:a16="http://schemas.microsoft.com/office/drawing/2014/main" id="{7020B64F-73A3-7C47-921E-5F55D1C6E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A35DB05D-D483-9142-9F8B-6884E1CC96CF}"/>
              </a:ext>
            </a:extLst>
          </p:cNvPr>
          <p:cNvSpPr/>
          <p:nvPr/>
        </p:nvSpPr>
        <p:spPr>
          <a:xfrm>
            <a:off x="2240280" y="60960"/>
            <a:ext cx="7924800" cy="944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Undagi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qushlar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nomini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D30A4E2-33DE-D146-9BB2-3F704AEEB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243" y="758654"/>
            <a:ext cx="3706816" cy="238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Соловей. Картинка соловья — скачать и распечатать. Животные — Птицы.  «МААМ—картинки». Воспитателям детских садов, школьным учителям и педагогам  - Маам.ру">
            <a:extLst>
              <a:ext uri="{FF2B5EF4-FFF2-40B4-BE49-F238E27FC236}">
                <a16:creationId xmlns:a16="http://schemas.microsoft.com/office/drawing/2014/main" id="{C8C72C6B-6FD1-A642-974F-52FD6769E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21" b="90000" l="10000" r="90000">
                        <a14:foregroundMark x1="57700" y1="10336" x2="71658" y2="8447"/>
                        <a14:foregroundMark x1="74151" y1="18224" x2="74444" y2="19474"/>
                        <a14:foregroundMark x1="60737" y1="18213" x2="33664" y2="57957"/>
                        <a14:foregroundMark x1="67407" y1="8421" x2="60861" y2="18031"/>
                        <a14:foregroundMark x1="39259" y1="65263" x2="51111" y2="66316"/>
                        <a14:foregroundMark x1="45185" y1="66842" x2="51852" y2="64737"/>
                        <a14:foregroundMark x1="74444" y1="11053" x2="74180" y2="11728"/>
                        <a14:backgroundMark x1="74444" y1="9474" x2="74074" y2="7895"/>
                        <a14:backgroundMark x1="74815" y1="11579" x2="75556" y2="17895"/>
                        <a14:backgroundMark x1="73704" y1="13158" x2="72593" y2="11579"/>
                        <a14:backgroundMark x1="57778" y1="10526" x2="55185" y2="10000"/>
                        <a14:backgroundMark x1="75556" y1="11579" x2="75926" y2="17368"/>
                        <a14:backgroundMark x1="34815" y1="59474" x2="22963" y2="72105"/>
                        <a14:backgroundMark x1="22963" y1="72105" x2="28148" y2="6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6303" flipH="1">
            <a:off x="5800331" y="3893039"/>
            <a:ext cx="3175929" cy="223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841AE7FE-B25D-A245-9E58-50B3E8B29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10" y="3509963"/>
            <a:ext cx="3306969" cy="25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Размер языка у дятла">
            <a:extLst>
              <a:ext uri="{FF2B5EF4-FFF2-40B4-BE49-F238E27FC236}">
                <a16:creationId xmlns:a16="http://schemas.microsoft.com/office/drawing/2014/main" id="{CAD562F6-A4E8-1A4E-9517-5ECF0BCA9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3" y="2028984"/>
            <a:ext cx="2032437" cy="305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Mayna - Vikipediya">
            <a:extLst>
              <a:ext uri="{FF2B5EF4-FFF2-40B4-BE49-F238E27FC236}">
                <a16:creationId xmlns:a16="http://schemas.microsoft.com/office/drawing/2014/main" id="{CE980B31-4EA2-F94F-A320-26C13B20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33" y="3859183"/>
            <a:ext cx="2906370" cy="193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>
            <a:extLst>
              <a:ext uri="{FF2B5EF4-FFF2-40B4-BE49-F238E27FC236}">
                <a16:creationId xmlns:a16="http://schemas.microsoft.com/office/drawing/2014/main" id="{C09712D3-F06B-5948-A654-DA3138967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21" b="92857" l="5583" r="93447">
                        <a14:foregroundMark x1="89563" y1="78175" x2="93932" y2="88095"/>
                        <a14:foregroundMark x1="59951" y1="88889" x2="61893" y2="89683"/>
                        <a14:foregroundMark x1="18689" y1="85317" x2="24272" y2="82143"/>
                        <a14:foregroundMark x1="10437" y1="61508" x2="5825" y2="57143"/>
                        <a14:foregroundMark x1="21845" y1="83730" x2="15049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26" y="1030288"/>
            <a:ext cx="2359721" cy="144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104553-F19E-3E41-946D-D5BF32AC1181}"/>
              </a:ext>
            </a:extLst>
          </p:cNvPr>
          <p:cNvSpPr txBox="1"/>
          <p:nvPr/>
        </p:nvSpPr>
        <p:spPr>
          <a:xfrm>
            <a:off x="2864947" y="3014130"/>
            <a:ext cx="2311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err="1"/>
              <a:t>Zarg‘aldoq</a:t>
            </a:r>
            <a:endParaRPr lang="ru-RU" sz="3200" b="1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BE2DC0-1DB2-614C-8952-785181183AFC}"/>
              </a:ext>
            </a:extLst>
          </p:cNvPr>
          <p:cNvSpPr txBox="1"/>
          <p:nvPr/>
        </p:nvSpPr>
        <p:spPr>
          <a:xfrm>
            <a:off x="3102012" y="6011327"/>
            <a:ext cx="2311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err="1"/>
              <a:t>chumchuq</a:t>
            </a:r>
            <a:endParaRPr lang="ru-RU" sz="3200" b="1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DE872E-1690-134B-B138-C61AC49C2734}"/>
              </a:ext>
            </a:extLst>
          </p:cNvPr>
          <p:cNvSpPr txBox="1"/>
          <p:nvPr/>
        </p:nvSpPr>
        <p:spPr>
          <a:xfrm>
            <a:off x="341888" y="5367865"/>
            <a:ext cx="2311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err="1"/>
              <a:t>qizilishton</a:t>
            </a:r>
            <a:endParaRPr lang="ru-RU" sz="3200" b="1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415542-78B7-2C49-8970-E10DC40185E2}"/>
              </a:ext>
            </a:extLst>
          </p:cNvPr>
          <p:cNvSpPr txBox="1"/>
          <p:nvPr/>
        </p:nvSpPr>
        <p:spPr>
          <a:xfrm>
            <a:off x="5591211" y="2794000"/>
            <a:ext cx="2311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err="1"/>
              <a:t>qaldirg‘och</a:t>
            </a:r>
            <a:endParaRPr lang="ru-RU" sz="3200" b="1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F8EA1F-7DB4-6044-9E94-BA71A7675BDE}"/>
              </a:ext>
            </a:extLst>
          </p:cNvPr>
          <p:cNvSpPr txBox="1"/>
          <p:nvPr/>
        </p:nvSpPr>
        <p:spPr>
          <a:xfrm>
            <a:off x="6437864" y="5926665"/>
            <a:ext cx="2311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/>
              <a:t>bulbul</a:t>
            </a:r>
            <a:endParaRPr lang="ru-RU" sz="3200" b="1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1AF6A0-A743-4140-B598-D5FB72450BCF}"/>
              </a:ext>
            </a:extLst>
          </p:cNvPr>
          <p:cNvSpPr txBox="1"/>
          <p:nvPr/>
        </p:nvSpPr>
        <p:spPr>
          <a:xfrm>
            <a:off x="9689061" y="6011333"/>
            <a:ext cx="2311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err="1"/>
              <a:t>mayna</a:t>
            </a:r>
            <a:endParaRPr lang="ru-RU" sz="3200" b="1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61A399-0C14-784E-9BD4-5B248C6E7E09}"/>
              </a:ext>
            </a:extLst>
          </p:cNvPr>
          <p:cNvSpPr txBox="1"/>
          <p:nvPr/>
        </p:nvSpPr>
        <p:spPr>
          <a:xfrm>
            <a:off x="9824545" y="3064933"/>
            <a:ext cx="1508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err="1"/>
              <a:t>laylak</a:t>
            </a:r>
            <a:endParaRPr lang="ru-RU" sz="3200" b="1" i="1" dirty="0"/>
          </a:p>
        </p:txBody>
      </p:sp>
      <p:pic>
        <p:nvPicPr>
          <p:cNvPr id="22" name="Picture 2" descr="Анимационная картинка, анимашка - Аист летит">
            <a:extLst>
              <a:ext uri="{FF2B5EF4-FFF2-40B4-BE49-F238E27FC236}">
                <a16:creationId xmlns:a16="http://schemas.microsoft.com/office/drawing/2014/main" id="{62E6D2EE-780D-A847-B09F-AE6377A8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95057" y="164410"/>
            <a:ext cx="4123267" cy="325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8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1C950-C894-164B-B26A-DD336869B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E3A623-B2B1-D04D-8522-DDD933BCA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C79E6D-3FD6-E04D-ACAE-101DEC7AC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55"/>
            <a:ext cx="12192000" cy="685800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E4D4664E-5BB2-874E-872A-2C35DD32E511}"/>
              </a:ext>
            </a:extLst>
          </p:cNvPr>
          <p:cNvSpPr/>
          <p:nvPr/>
        </p:nvSpPr>
        <p:spPr>
          <a:xfrm>
            <a:off x="1325880" y="357346"/>
            <a:ext cx="10226040" cy="171529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Rasmdagi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musiqa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asboblarining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nomini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she’rdan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toping.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F65FF19-1943-704E-ABBF-89DA6CB3B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172843" y="247848"/>
            <a:ext cx="1366397" cy="1442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E5C0F6-E02D-4A44-BAB2-8262B4945165}"/>
              </a:ext>
            </a:extLst>
          </p:cNvPr>
          <p:cNvSpPr txBox="1"/>
          <p:nvPr/>
        </p:nvSpPr>
        <p:spPr>
          <a:xfrm>
            <a:off x="838200" y="2167470"/>
            <a:ext cx="953346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Bog‘da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konsert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boshlanar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dirijyer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laylak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Tumshug‘i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nog‘ora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chalar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sho‘x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tak-tak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26CC5-B9C7-7243-B749-0B627AE8A4AC}"/>
              </a:ext>
            </a:extLst>
          </p:cNvPr>
          <p:cNvSpPr txBox="1"/>
          <p:nvPr/>
        </p:nvSpPr>
        <p:spPr>
          <a:xfrm>
            <a:off x="965200" y="5401729"/>
            <a:ext cx="7670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  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Ku-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kulab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musicha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tortdi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surnayin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726C7F-7550-194C-8747-64287E6C4E28}"/>
              </a:ext>
            </a:extLst>
          </p:cNvPr>
          <p:cNvSpPr txBox="1"/>
          <p:nvPr/>
        </p:nvSpPr>
        <p:spPr>
          <a:xfrm>
            <a:off x="3852328" y="3708398"/>
            <a:ext cx="7535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Bulbul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qaldirg‘och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oldi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jo‘r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nayin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63D1AC03-C221-0A4C-BA9E-835907AA3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415" y="4479884"/>
            <a:ext cx="2483567" cy="205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B4B571E2-10A8-0047-A1FF-5DE4C138B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44" y="3188005"/>
            <a:ext cx="2800884" cy="215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75A2835-A132-9941-B760-04A9A5F70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361" y="1865702"/>
            <a:ext cx="2270817" cy="171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64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20A33-DE50-6D4B-A0D2-7A495DDC3A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A118E9-4CC8-E445-95B9-95683FA45B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3F62B8-146A-724A-8BCA-98257FEC7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9347"/>
            <a:ext cx="12192000" cy="6858000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9EC577FC-2682-9A43-8790-71F92F433D9A}"/>
              </a:ext>
            </a:extLst>
          </p:cNvPr>
          <p:cNvSpPr/>
          <p:nvPr/>
        </p:nvSpPr>
        <p:spPr>
          <a:xfrm>
            <a:off x="2158842" y="373054"/>
            <a:ext cx="7946708" cy="116090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Savollarga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0ADD466-5FCA-E946-8342-8843F9C97C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172843" y="247848"/>
            <a:ext cx="1366397" cy="1442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Дом и аист: стоковые векторные изображения, иллюстрации | Depositphotos">
            <a:extLst>
              <a:ext uri="{FF2B5EF4-FFF2-40B4-BE49-F238E27FC236}">
                <a16:creationId xmlns:a16="http://schemas.microsoft.com/office/drawing/2014/main" id="{4D4CEC53-3B3B-1D40-B621-3482092DB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853" y="2333519"/>
            <a:ext cx="2340294" cy="270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69F1E845-D5DC-9144-BB34-474E2635DA9C}"/>
              </a:ext>
            </a:extLst>
          </p:cNvPr>
          <p:cNvSpPr/>
          <p:nvPr/>
        </p:nvSpPr>
        <p:spPr>
          <a:xfrm rot="1091313">
            <a:off x="1100139" y="2110669"/>
            <a:ext cx="3825714" cy="1326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Laylak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rangi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oq</a:t>
            </a:r>
            <a:endParaRPr lang="en-GB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516A2C7-B749-F14D-A4EB-D6228B84EFB3}"/>
              </a:ext>
            </a:extLst>
          </p:cNvPr>
          <p:cNvSpPr/>
          <p:nvPr/>
        </p:nvSpPr>
        <p:spPr>
          <a:xfrm rot="20650481">
            <a:off x="1066798" y="4706235"/>
            <a:ext cx="4191000" cy="1326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Tumshug‘i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uzun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qizil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rangda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F78366C-7CDC-9F40-BDA7-7845C279BA7B}"/>
              </a:ext>
            </a:extLst>
          </p:cNvPr>
          <p:cNvSpPr/>
          <p:nvPr/>
        </p:nvSpPr>
        <p:spPr>
          <a:xfrm rot="1115635">
            <a:off x="7162803" y="4587175"/>
            <a:ext cx="3825714" cy="1326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Qanotlarining</a:t>
            </a:r>
            <a:endParaRPr lang="en-GB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rangi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qora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FEADE9F-C319-8644-9C7C-F4B500BD08F9}"/>
              </a:ext>
            </a:extLst>
          </p:cNvPr>
          <p:cNvSpPr/>
          <p:nvPr/>
        </p:nvSpPr>
        <p:spPr>
          <a:xfrm rot="20624794">
            <a:off x="7086611" y="2167815"/>
            <a:ext cx="4010015" cy="1326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Oyoqlari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uzun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rangi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qizil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B4D361E-E0B8-D447-AFE9-CF53D21F1BC5}"/>
              </a:ext>
            </a:extLst>
          </p:cNvPr>
          <p:cNvSpPr/>
          <p:nvPr/>
        </p:nvSpPr>
        <p:spPr>
          <a:xfrm rot="1091313">
            <a:off x="1149425" y="2111482"/>
            <a:ext cx="3825714" cy="1326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C00000"/>
                </a:solidFill>
              </a:rPr>
              <a:t>Bu </a:t>
            </a:r>
            <a:r>
              <a:rPr lang="en-GB" sz="2800" dirty="0" err="1">
                <a:solidFill>
                  <a:srgbClr val="C00000"/>
                </a:solidFill>
              </a:rPr>
              <a:t>qanday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qush</a:t>
            </a:r>
            <a:r>
              <a:rPr lang="en-GB" sz="2800" dirty="0">
                <a:solidFill>
                  <a:srgbClr val="C00000"/>
                </a:solidFill>
              </a:rPr>
              <a:t>?</a:t>
            </a:r>
          </a:p>
          <a:p>
            <a:pPr algn="ctr"/>
            <a:r>
              <a:rPr lang="en-GB" sz="2800" dirty="0" err="1">
                <a:solidFill>
                  <a:srgbClr val="C00000"/>
                </a:solidFill>
              </a:rPr>
              <a:t>Rangi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qanaqa</a:t>
            </a:r>
            <a:r>
              <a:rPr lang="en-GB" sz="2800" dirty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FB8C6F4-F373-0B4E-B838-752CB55CBE7F}"/>
              </a:ext>
            </a:extLst>
          </p:cNvPr>
          <p:cNvSpPr/>
          <p:nvPr/>
        </p:nvSpPr>
        <p:spPr>
          <a:xfrm rot="20650481">
            <a:off x="1147758" y="4730043"/>
            <a:ext cx="4191000" cy="1326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rgbClr val="C00000"/>
                </a:solidFill>
              </a:rPr>
              <a:t>Tumshug‘i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qanday</a:t>
            </a:r>
            <a:r>
              <a:rPr lang="en-GB" sz="2800" dirty="0">
                <a:solidFill>
                  <a:srgbClr val="C00000"/>
                </a:solidFill>
              </a:rPr>
              <a:t>? </a:t>
            </a:r>
            <a:r>
              <a:rPr lang="en-GB" sz="2800" dirty="0" err="1">
                <a:solidFill>
                  <a:srgbClr val="C00000"/>
                </a:solidFill>
              </a:rPr>
              <a:t>Qanaqa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rangda</a:t>
            </a:r>
            <a:r>
              <a:rPr lang="en-GB" sz="2800" dirty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921ECF11-8E5C-C844-A6B4-9210C29A516D}"/>
              </a:ext>
            </a:extLst>
          </p:cNvPr>
          <p:cNvSpPr/>
          <p:nvPr/>
        </p:nvSpPr>
        <p:spPr>
          <a:xfrm rot="20624794">
            <a:off x="7138995" y="2120183"/>
            <a:ext cx="4010015" cy="1326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rgbClr val="C00000"/>
                </a:solidFill>
              </a:rPr>
              <a:t>Oyoqlari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qanday</a:t>
            </a:r>
            <a:r>
              <a:rPr lang="en-GB" sz="2800" dirty="0">
                <a:solidFill>
                  <a:srgbClr val="C00000"/>
                </a:solidFill>
              </a:rPr>
              <a:t>?</a:t>
            </a:r>
          </a:p>
          <a:p>
            <a:pPr algn="ctr"/>
            <a:r>
              <a:rPr lang="en-GB" sz="2800" dirty="0" err="1">
                <a:solidFill>
                  <a:srgbClr val="C00000"/>
                </a:solidFill>
              </a:rPr>
              <a:t>Rangi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qanaqa</a:t>
            </a:r>
            <a:r>
              <a:rPr lang="en-GB" sz="2800" dirty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A64C52C-EF01-BE4F-930F-16247EBD4F02}"/>
              </a:ext>
            </a:extLst>
          </p:cNvPr>
          <p:cNvSpPr/>
          <p:nvPr/>
        </p:nvSpPr>
        <p:spPr>
          <a:xfrm rot="1115635">
            <a:off x="7200899" y="4625271"/>
            <a:ext cx="3825714" cy="13265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rgbClr val="C00000"/>
                </a:solidFill>
              </a:rPr>
              <a:t>Qanotlarining</a:t>
            </a:r>
            <a:endParaRPr lang="en-GB" sz="2800" dirty="0">
              <a:solidFill>
                <a:srgbClr val="C00000"/>
              </a:solidFill>
            </a:endParaRPr>
          </a:p>
          <a:p>
            <a:pPr algn="ctr"/>
            <a:r>
              <a:rPr lang="en-GB" sz="2800" dirty="0" err="1">
                <a:solidFill>
                  <a:srgbClr val="C00000"/>
                </a:solidFill>
              </a:rPr>
              <a:t>rangi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qanaqa</a:t>
            </a:r>
            <a:r>
              <a:rPr lang="en-GB" sz="2800" dirty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6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63C64-4DAF-C34C-A356-7A23CAE83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DE4286-3225-8943-9097-B027B8642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fon\Fotoshoplar\8888.jpg">
            <a:extLst>
              <a:ext uri="{FF2B5EF4-FFF2-40B4-BE49-F238E27FC236}">
                <a16:creationId xmlns:a16="http://schemas.microsoft.com/office/drawing/2014/main" id="{74E6A9AF-7E3A-0641-AD45-7CB0BDF1B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8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A6373776-BA07-0A44-99D6-34DE8101F8A2}"/>
              </a:ext>
            </a:extLst>
          </p:cNvPr>
          <p:cNvSpPr/>
          <p:nvPr/>
        </p:nvSpPr>
        <p:spPr>
          <a:xfrm>
            <a:off x="404810" y="365125"/>
            <a:ext cx="11587322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F9C937F-8555-9647-90FD-5215681E63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459801" y="260003"/>
            <a:ext cx="1366397" cy="1442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 descr="Если праздник, то L&amp;#39;Cosmetics - это лучший выбор!">
            <a:extLst>
              <a:ext uri="{FF2B5EF4-FFF2-40B4-BE49-F238E27FC236}">
                <a16:creationId xmlns:a16="http://schemas.microsoft.com/office/drawing/2014/main" id="{D8E0F9E5-3CE0-E945-80E1-F6F163037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214" y="-173212"/>
            <a:ext cx="8890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B0C59C87-EB81-6645-BF99-AFA7B005BED1}"/>
              </a:ext>
            </a:extLst>
          </p:cNvPr>
          <p:cNvSpPr/>
          <p:nvPr/>
        </p:nvSpPr>
        <p:spPr>
          <a:xfrm>
            <a:off x="6291072" y="1380810"/>
            <a:ext cx="5473002" cy="41055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Qaldirg‘och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faqat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hasharotlar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oziqlanadi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Lekin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kunlar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soviy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boshlaganida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hasharotlar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g‘oyib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Shunda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qushlar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ozuqa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ilinjida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issiq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o‘lkalarga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uchib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ketadi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8" descr="Ddraw | Freepik">
            <a:extLst>
              <a:ext uri="{FF2B5EF4-FFF2-40B4-BE49-F238E27FC236}">
                <a16:creationId xmlns:a16="http://schemas.microsoft.com/office/drawing/2014/main" id="{7BB1A2CD-9350-D14F-BE17-48677CD4A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63" b="89941" l="7101" r="89941">
                        <a14:foregroundMark x1="21302" y1="39645" x2="13609" y2="36391"/>
                        <a14:foregroundMark x1="13609" y1="36391" x2="7988" y2="30769"/>
                        <a14:foregroundMark x1="7988" y1="30769" x2="15680" y2="33432"/>
                        <a14:foregroundMark x1="15680" y1="33432" x2="22485" y2="29586"/>
                        <a14:foregroundMark x1="22485" y1="29586" x2="31361" y2="14497"/>
                        <a14:foregroundMark x1="31361" y1="14497" x2="24556" y2="21302"/>
                        <a14:foregroundMark x1="24556" y1="21302" x2="33728" y2="22781"/>
                        <a14:foregroundMark x1="33728" y1="22781" x2="40237" y2="18639"/>
                        <a14:foregroundMark x1="40237" y1="18639" x2="31361" y2="22485"/>
                        <a14:foregroundMark x1="31361" y1="22485" x2="25148" y2="28698"/>
                        <a14:foregroundMark x1="25148" y1="28698" x2="34615" y2="28402"/>
                        <a14:foregroundMark x1="34615" y1="28402" x2="28698" y2="35799"/>
                        <a14:foregroundMark x1="28698" y1="35799" x2="22189" y2="40533"/>
                        <a14:foregroundMark x1="22189" y1="40533" x2="10059" y2="31657"/>
                        <a14:foregroundMark x1="10059" y1="31657" x2="7101" y2="26331"/>
                        <a14:foregroundMark x1="27219" y1="38757" x2="33432" y2="31953"/>
                        <a14:foregroundMark x1="33432" y1="31953" x2="25148" y2="38166"/>
                        <a14:foregroundMark x1="25148" y1="38166" x2="14793" y2="37870"/>
                        <a14:foregroundMark x1="14793" y1="37870" x2="7692" y2="29882"/>
                        <a14:foregroundMark x1="7692" y1="29882" x2="22781" y2="26627"/>
                        <a14:foregroundMark x1="22781" y1="26627" x2="27811" y2="17456"/>
                        <a14:foregroundMark x1="27811" y1="17456" x2="22781" y2="25444"/>
                        <a14:foregroundMark x1="22781" y1="25444" x2="35503" y2="20118"/>
                        <a14:foregroundMark x1="31065" y1="23373" x2="22485" y2="23077"/>
                        <a14:foregroundMark x1="23373" y1="22189" x2="28994" y2="15089"/>
                        <a14:foregroundMark x1="28994" y1="15089" x2="28402" y2="18935"/>
                        <a14:foregroundMark x1="59467" y1="15089" x2="57396" y2="22781"/>
                        <a14:foregroundMark x1="57396" y1="22781" x2="57692" y2="34615"/>
                        <a14:foregroundMark x1="57692" y1="34615" x2="64497" y2="25740"/>
                        <a14:foregroundMark x1="64497" y1="25740" x2="73077" y2="27219"/>
                        <a14:foregroundMark x1="73077" y1="27219" x2="79586" y2="36686"/>
                        <a14:foregroundMark x1="79586" y1="36686" x2="75444" y2="28402"/>
                        <a14:foregroundMark x1="75444" y1="28402" x2="89941" y2="31361"/>
                        <a14:foregroundMark x1="89941" y1="31361" x2="76923" y2="23964"/>
                        <a14:foregroundMark x1="76923" y1="23964" x2="83432" y2="17751"/>
                        <a14:foregroundMark x1="83432" y1="17751" x2="76036" y2="13018"/>
                        <a14:foregroundMark x1="76036" y1="13018" x2="58876" y2="15976"/>
                        <a14:foregroundMark x1="65385" y1="13018" x2="74556" y2="12722"/>
                        <a14:foregroundMark x1="74556" y1="12722" x2="85799" y2="15680"/>
                        <a14:foregroundMark x1="85799" y1="15680" x2="83136" y2="19231"/>
                        <a14:foregroundMark x1="84615" y1="16568" x2="82249" y2="19231"/>
                        <a14:foregroundMark x1="84024" y1="17160" x2="89349" y2="18047"/>
                        <a14:foregroundMark x1="86686" y1="17160" x2="86686" y2="17160"/>
                        <a14:foregroundMark x1="84024" y1="16568" x2="86095" y2="17456"/>
                        <a14:foregroundMark x1="77811" y1="30178" x2="82249" y2="37278"/>
                        <a14:foregroundMark x1="82249" y1="37278" x2="80473" y2="36686"/>
                        <a14:foregroundMark x1="18639" y1="62130" x2="19527" y2="70710"/>
                        <a14:foregroundMark x1="19527" y1="70710" x2="26036" y2="77515"/>
                        <a14:foregroundMark x1="26036" y1="77515" x2="13018" y2="77219"/>
                        <a14:foregroundMark x1="13018" y1="77219" x2="24852" y2="85207"/>
                        <a14:foregroundMark x1="24852" y1="85207" x2="35503" y2="85207"/>
                        <a14:foregroundMark x1="35503" y1="85207" x2="37574" y2="74852"/>
                        <a14:foregroundMark x1="37574" y1="74852" x2="30769" y2="64201"/>
                        <a14:foregroundMark x1="30769" y1="64201" x2="31065" y2="75148"/>
                        <a14:foregroundMark x1="31065" y1="75148" x2="28107" y2="67751"/>
                        <a14:foregroundMark x1="28107" y1="67751" x2="16864" y2="62426"/>
                        <a14:foregroundMark x1="25444" y1="64497" x2="23077" y2="60355"/>
                        <a14:foregroundMark x1="33728" y1="67160" x2="24852" y2="61243"/>
                        <a14:foregroundMark x1="34911" y1="81361" x2="30473" y2="85503"/>
                        <a14:foregroundMark x1="29882" y1="84911" x2="30769" y2="87278"/>
                        <a14:foregroundMark x1="38462" y1="75740" x2="36686" y2="83728"/>
                        <a14:foregroundMark x1="36686" y1="83728" x2="27811" y2="89349"/>
                        <a14:foregroundMark x1="27811" y1="89349" x2="26923" y2="85207"/>
                        <a14:foregroundMark x1="38166" y1="80769" x2="40533" y2="84320"/>
                        <a14:foregroundMark x1="38462" y1="84320" x2="39349" y2="85207"/>
                        <a14:foregroundMark x1="35503" y1="83432" x2="35799" y2="81953"/>
                        <a14:foregroundMark x1="74556" y1="76627" x2="66272" y2="79290"/>
                        <a14:foregroundMark x1="66272" y1="79290" x2="76036" y2="75148"/>
                        <a14:foregroundMark x1="76036" y1="75148" x2="76036" y2="75148"/>
                        <a14:foregroundMark x1="74556" y1="75444" x2="65976" y2="77515"/>
                        <a14:foregroundMark x1="65976" y1="77515" x2="76036" y2="77515"/>
                        <a14:foregroundMark x1="75148" y1="79586" x2="68343" y2="85207"/>
                        <a14:foregroundMark x1="68343" y1="85207" x2="68047" y2="84615"/>
                        <a14:foregroundMark x1="63609" y1="77811" x2="65385" y2="78698"/>
                        <a14:foregroundMark x1="68343" y1="84615" x2="68047" y2="87278"/>
                        <a14:foregroundMark x1="68935" y1="85503" x2="69231" y2="80769"/>
                        <a14:foregroundMark x1="66864" y1="76923" x2="72781" y2="77515"/>
                        <a14:foregroundMark x1="63314" y1="62130" x2="74852" y2="63314"/>
                        <a14:foregroundMark x1="74852" y1="63314" x2="65976" y2="64793"/>
                        <a14:foregroundMark x1="65976" y1="64793" x2="73964" y2="68935"/>
                        <a14:foregroundMark x1="67456" y1="63609" x2="75740" y2="64793"/>
                        <a14:foregroundMark x1="75740" y1="64793" x2="66568" y2="63609"/>
                        <a14:foregroundMark x1="66568" y1="63609" x2="78402" y2="65089"/>
                        <a14:foregroundMark x1="78402" y1="65089" x2="76036" y2="64497"/>
                        <a14:foregroundMark x1="87278" y1="64793" x2="84615" y2="79290"/>
                        <a14:foregroundMark x1="84615" y1="79290" x2="86391" y2="87870"/>
                        <a14:foregroundMark x1="86391" y1="87870" x2="86982" y2="73669"/>
                        <a14:foregroundMark x1="86982" y1="73669" x2="86095" y2="83728"/>
                        <a14:foregroundMark x1="77515" y1="78402" x2="69822" y2="86095"/>
                        <a14:foregroundMark x1="69822" y1="86095" x2="71893" y2="83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708">
            <a:off x="-69400" y="-178472"/>
            <a:ext cx="6609704" cy="723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9D9DC9C2-4A34-7C4B-89EB-2F458488DAA8}"/>
              </a:ext>
            </a:extLst>
          </p:cNvPr>
          <p:cNvSpPr/>
          <p:nvPr/>
        </p:nvSpPr>
        <p:spPr>
          <a:xfrm>
            <a:off x="1890983" y="2556099"/>
            <a:ext cx="3167364" cy="19301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Qaldirg‘och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qachon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keladi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pPr algn="ctr"/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Ungacha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u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qayerda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bo‘ladi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3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456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45565" y="3052485"/>
            <a:ext cx="2925229" cy="292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679815" y="289758"/>
            <a:ext cx="6545437" cy="3273739"/>
          </a:xfrm>
          <a:prstGeom prst="cloudCallout">
            <a:avLst>
              <a:gd name="adj1" fmla="val 63424"/>
              <a:gd name="adj2" fmla="val 32232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Qanotli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do‘stlar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orqali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bilib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olganlaringizni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a’zolaringizga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so‘zlab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48602" y="984852"/>
            <a:ext cx="59570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69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A77DD-7D69-5C41-9BE3-C3C5302DC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013561-DD2E-BE40-9835-86478A7FC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олубое небо фон (62 фото)">
            <a:extLst>
              <a:ext uri="{FF2B5EF4-FFF2-40B4-BE49-F238E27FC236}">
                <a16:creationId xmlns:a16="http://schemas.microsoft.com/office/drawing/2014/main" id="{924C4C72-AB4E-884C-BCCF-00CC399B2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FBFBF171-3B3D-0747-B5B4-B82DE4B3F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704" y="4359077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AB7F93F-D4B7-0A4C-ABE9-497882B88EBE}"/>
              </a:ext>
            </a:extLst>
          </p:cNvPr>
          <p:cNvSpPr/>
          <p:nvPr/>
        </p:nvSpPr>
        <p:spPr>
          <a:xfrm>
            <a:off x="9628254" y="5595090"/>
            <a:ext cx="23781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64-dars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Гуси летят » Красивые анимированные картинки">
            <a:extLst>
              <a:ext uri="{FF2B5EF4-FFF2-40B4-BE49-F238E27FC236}">
                <a16:creationId xmlns:a16="http://schemas.microsoft.com/office/drawing/2014/main" id="{C4C508F0-6F86-BF40-8222-05899EB21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86" y="222940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Гуси летят » Красивые анимированные картинки">
            <a:extLst>
              <a:ext uri="{FF2B5EF4-FFF2-40B4-BE49-F238E27FC236}">
                <a16:creationId xmlns:a16="http://schemas.microsoft.com/office/drawing/2014/main" id="{1D944473-18FA-9040-9265-65F95B6C0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5285"/>
            <a:ext cx="5524749" cy="414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E683DE2B-5DD0-9D46-B551-4F912A61755C}"/>
              </a:ext>
            </a:extLst>
          </p:cNvPr>
          <p:cNvSpPr/>
          <p:nvPr/>
        </p:nvSpPr>
        <p:spPr>
          <a:xfrm>
            <a:off x="2015909" y="1546801"/>
            <a:ext cx="7724738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BD0F5E-FB8A-8F44-B354-7AC17EBD69C9}"/>
              </a:ext>
            </a:extLst>
          </p:cNvPr>
          <p:cNvSpPr txBox="1"/>
          <p:nvPr/>
        </p:nvSpPr>
        <p:spPr>
          <a:xfrm>
            <a:off x="1282446" y="1694490"/>
            <a:ext cx="9019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SAYOHATCHI QUSHLAR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Анимационная картинка, анимашка - Аист летит">
            <a:extLst>
              <a:ext uri="{FF2B5EF4-FFF2-40B4-BE49-F238E27FC236}">
                <a16:creationId xmlns:a16="http://schemas.microsoft.com/office/drawing/2014/main" id="{DFC38471-A605-DA48-90BF-4EA6F597C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4252" y="929022"/>
            <a:ext cx="4123267" cy="367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лако 9">
            <a:extLst>
              <a:ext uri="{FF2B5EF4-FFF2-40B4-BE49-F238E27FC236}">
                <a16:creationId xmlns:a16="http://schemas.microsoft.com/office/drawing/2014/main" id="{D71AECAE-DC6F-294C-AACF-5DC7608A4EC5}"/>
              </a:ext>
            </a:extLst>
          </p:cNvPr>
          <p:cNvSpPr/>
          <p:nvPr/>
        </p:nvSpPr>
        <p:spPr>
          <a:xfrm>
            <a:off x="1920240" y="246045"/>
            <a:ext cx="9235440" cy="1040499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Mustahkamlash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70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63C64-4DAF-C34C-A356-7A23CAE83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DE4286-3225-8943-9097-B027B8642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fon\Fotoshoplar\8888.jpg">
            <a:extLst>
              <a:ext uri="{FF2B5EF4-FFF2-40B4-BE49-F238E27FC236}">
                <a16:creationId xmlns:a16="http://schemas.microsoft.com/office/drawing/2014/main" id="{74E6A9AF-7E3A-0641-AD45-7CB0BDF1B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8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A6373776-BA07-0A44-99D6-34DE8101F8A2}"/>
              </a:ext>
            </a:extLst>
          </p:cNvPr>
          <p:cNvSpPr/>
          <p:nvPr/>
        </p:nvSpPr>
        <p:spPr>
          <a:xfrm>
            <a:off x="220643" y="242894"/>
            <a:ext cx="11750714" cy="6249981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62ABBDD3-7D9B-CD49-96FF-1CEBC649BE21}"/>
              </a:ext>
            </a:extLst>
          </p:cNvPr>
          <p:cNvSpPr/>
          <p:nvPr/>
        </p:nvSpPr>
        <p:spPr>
          <a:xfrm>
            <a:off x="4411794" y="2696271"/>
            <a:ext cx="4230146" cy="10850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Rasmda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qanday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qushlar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</a:rPr>
              <a:t>tasvirlangan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C756DE6B-70E1-E140-8284-536E5C92C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64" y="365125"/>
            <a:ext cx="3636465" cy="260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05FA2FA7-214B-864F-9E40-EF7B9E45B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1" y="3020846"/>
            <a:ext cx="3507171" cy="260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3AA0EF1E-7AE5-E549-BBA8-D07E041B8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32" y="3855043"/>
            <a:ext cx="3510903" cy="263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DCB726BD-074B-7F48-95B1-41CDCF00D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48" b="98069" l="2226" r="93769">
                        <a14:foregroundMark x1="8902" y1="10944" x2="15134" y2="6438"/>
                        <a14:foregroundMark x1="15134" y1="6438" x2="53561" y2="11588"/>
                        <a14:foregroundMark x1="53561" y1="11588" x2="73739" y2="10086"/>
                        <a14:foregroundMark x1="73739" y1="10086" x2="85163" y2="12232"/>
                        <a14:foregroundMark x1="85163" y1="12232" x2="91098" y2="18026"/>
                        <a14:foregroundMark x1="91098" y1="18026" x2="91988" y2="66953"/>
                        <a14:foregroundMark x1="91988" y1="66953" x2="83383" y2="94206"/>
                        <a14:foregroundMark x1="83383" y1="94206" x2="66766" y2="95923"/>
                        <a14:foregroundMark x1="34437" y1="93009" x2="21144" y2="91811"/>
                        <a14:foregroundMark x1="66766" y1="95923" x2="49498" y2="94367"/>
                        <a14:foregroundMark x1="7247" y1="72029" x2="5193" y2="23391"/>
                        <a14:foregroundMark x1="5193" y1="23391" x2="14095" y2="8369"/>
                        <a14:foregroundMark x1="14095" y1="8369" x2="16024" y2="7082"/>
                        <a14:foregroundMark x1="90504" y1="75322" x2="87092" y2="84335"/>
                        <a14:foregroundMark x1="87092" y1="84335" x2="88724" y2="87768"/>
                        <a14:foregroundMark x1="49038" y1="95399" x2="65875" y2="97639"/>
                        <a14:foregroundMark x1="65875" y1="97639" x2="84273" y2="94206"/>
                        <a14:foregroundMark x1="84273" y1="94206" x2="86499" y2="92275"/>
                        <a14:foregroundMark x1="86499" y1="92060" x2="86499" y2="92060"/>
                        <a14:foregroundMark x1="5490" y1="73605" x2="3709" y2="33262"/>
                        <a14:foregroundMark x1="3709" y1="33262" x2="9644" y2="15236"/>
                        <a14:foregroundMark x1="9644" y1="15236" x2="9644" y2="15021"/>
                        <a14:foregroundMark x1="7567" y1="11588" x2="2374" y2="21245"/>
                        <a14:foregroundMark x1="2374" y1="21245" x2="890" y2="38412"/>
                        <a14:foregroundMark x1="890" y1="38412" x2="4896" y2="52361"/>
                        <a14:foregroundMark x1="4896" y1="52361" x2="5638" y2="66524"/>
                        <a14:foregroundMark x1="5638" y1="66524" x2="5638" y2="50644"/>
                        <a14:foregroundMark x1="2226" y1="24893" x2="2226" y2="35837"/>
                        <a14:foregroundMark x1="2226" y1="35837" x2="2226" y2="35837"/>
                        <a14:foregroundMark x1="2671" y1="49571" x2="4599" y2="71459"/>
                        <a14:foregroundMark x1="4599" y1="71459" x2="5312" y2="73594"/>
                        <a14:foregroundMark x1="13947" y1="7725" x2="21217" y2="6438"/>
                        <a14:foregroundMark x1="21217" y1="6438" x2="52967" y2="10300"/>
                        <a14:foregroundMark x1="52967" y1="10300" x2="71068" y2="9227"/>
                        <a14:foregroundMark x1="71068" y1="9227" x2="80119" y2="9871"/>
                        <a14:foregroundMark x1="80119" y1="9871" x2="87537" y2="14163"/>
                        <a14:foregroundMark x1="87537" y1="14163" x2="89021" y2="18026"/>
                        <a14:foregroundMark x1="5193" y1="74464" x2="8754" y2="84764"/>
                        <a14:foregroundMark x1="8754" y1="84764" x2="16617" y2="95279"/>
                        <a14:foregroundMark x1="16617" y1="95279" x2="32641" y2="96137"/>
                        <a14:foregroundMark x1="32641" y1="96137" x2="42878" y2="95923"/>
                        <a14:foregroundMark x1="42878" y1="95923" x2="52819" y2="97639"/>
                        <a14:foregroundMark x1="75668" y1="98498" x2="82344" y2="96567"/>
                        <a14:foregroundMark x1="82344" y1="96567" x2="88131" y2="88412"/>
                        <a14:foregroundMark x1="88131" y1="88412" x2="93620" y2="65880"/>
                        <a14:foregroundMark x1="93620" y1="65880" x2="94214" y2="31974"/>
                        <a14:foregroundMark x1="94214" y1="31974" x2="90653" y2="18026"/>
                        <a14:foregroundMark x1="90653" y1="18026" x2="89021" y2="15665"/>
                        <a14:foregroundMark x1="92433" y1="31330" x2="93769" y2="43991"/>
                        <a14:foregroundMark x1="93769" y1="43991" x2="92136" y2="58584"/>
                        <a14:foregroundMark x1="11869" y1="7511" x2="21365" y2="3648"/>
                        <a14:foregroundMark x1="21365" y1="3648" x2="46439" y2="9657"/>
                        <a14:foregroundMark x1="69881" y1="7940" x2="76706" y2="7725"/>
                        <a14:foregroundMark x1="76706" y1="7725" x2="84718" y2="10300"/>
                        <a14:foregroundMark x1="84718" y1="10300" x2="90208" y2="17382"/>
                        <a14:foregroundMark x1="90208" y1="17382" x2="91395" y2="24034"/>
                        <a14:backgroundMark x1="5045" y1="73820" x2="5305" y2="74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584" y="3799894"/>
            <a:ext cx="3666537" cy="25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>
            <a:extLst>
              <a:ext uri="{FF2B5EF4-FFF2-40B4-BE49-F238E27FC236}">
                <a16:creationId xmlns:a16="http://schemas.microsoft.com/office/drawing/2014/main" id="{3A01BC9B-FFDC-CA49-A383-5FCEF0FA8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940" y="953087"/>
            <a:ext cx="3306969" cy="25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DC9C2C79-59BB-6E47-BFC7-4AB1BC6E6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48" b="97845" l="4128" r="98930">
                        <a14:foregroundMark x1="5963" y1="10776" x2="16667" y2="4310"/>
                        <a14:foregroundMark x1="16667" y1="4310" x2="16921" y2="4289"/>
                        <a14:foregroundMark x1="28333" y1="3808" x2="48318" y2="9483"/>
                        <a14:foregroundMark x1="48318" y1="9483" x2="46330" y2="9483"/>
                        <a14:foregroundMark x1="42966" y1="8621" x2="49712" y2="7297"/>
                        <a14:foregroundMark x1="6881" y1="11638" x2="1070" y2="26509"/>
                        <a14:foregroundMark x1="1070" y1="26509" x2="3976" y2="62069"/>
                        <a14:foregroundMark x1="3976" y1="62069" x2="6422" y2="75647"/>
                        <a14:foregroundMark x1="6422" y1="75647" x2="11774" y2="88793"/>
                        <a14:foregroundMark x1="11774" y1="88793" x2="19878" y2="95905"/>
                        <a14:foregroundMark x1="19878" y1="95905" x2="33028" y2="94612"/>
                        <a14:foregroundMark x1="33028" y1="94612" x2="35780" y2="95259"/>
                        <a14:foregroundMark x1="38226" y1="98707" x2="53976" y2="96767"/>
                        <a14:foregroundMark x1="53976" y1="96767" x2="80122" y2="97845"/>
                        <a14:foregroundMark x1="80122" y1="97845" x2="87999" y2="93368"/>
                        <a14:foregroundMark x1="77561" y1="6477" x2="89736" y2="14495"/>
                        <a14:foregroundMark x1="4128" y1="13793" x2="1529" y2="52586"/>
                        <a14:foregroundMark x1="1529" y1="52586" x2="4434" y2="80172"/>
                        <a14:foregroundMark x1="4434" y1="80172" x2="18654" y2="97845"/>
                        <a14:foregroundMark x1="15902" y1="5172" x2="15902" y2="5172"/>
                        <a14:foregroundMark x1="15902" y1="4741" x2="21254" y2="5172"/>
                        <a14:foregroundMark x1="21254" y1="4741" x2="21254" y2="4741"/>
                        <a14:foregroundMark x1="20031" y1="4310" x2="27064" y2="3879"/>
                        <a14:foregroundMark x1="27370" y1="3448" x2="27370" y2="3448"/>
                        <a14:foregroundMark x1="49388" y1="7974" x2="60398" y2="9483"/>
                        <a14:foregroundMark x1="60398" y1="9483" x2="76453" y2="6466"/>
                        <a14:foregroundMark x1="76453" y1="6466" x2="80122" y2="8405"/>
                        <a14:foregroundMark x1="78593" y1="8405" x2="88685" y2="12500"/>
                        <a14:foregroundMark x1="88685" y1="12500" x2="94954" y2="24784"/>
                        <a14:foregroundMark x1="94954" y1="24784" x2="94190" y2="58621"/>
                        <a14:foregroundMark x1="86086" y1="93103" x2="93272" y2="80172"/>
                        <a14:foregroundMark x1="93272" y1="80172" x2="95107" y2="56466"/>
                        <a14:foregroundMark x1="76453" y1="5603" x2="87156" y2="10345"/>
                        <a14:foregroundMark x1="87156" y1="10345" x2="96942" y2="26293"/>
                        <a14:backgroundMark x1="27254" y1="3448" x2="28135" y2="3448"/>
                        <a14:backgroundMark x1="28135" y1="3448" x2="28593" y2="3017"/>
                        <a14:backgroundMark x1="97215" y1="39849" x2="98777" y2="61853"/>
                        <a14:backgroundMark x1="98777" y1="61853" x2="90061" y2="96121"/>
                        <a14:backgroundMark x1="90061" y1="96121" x2="90061" y2="96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486" y="242895"/>
            <a:ext cx="3306970" cy="24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Соловей. Картинка соловья — скачать и распечатать. Животные — Птицы.  «МААМ—картинки». Воспитателям детских садов, школьным учителям и педагогам  - Маам.ру">
            <a:extLst>
              <a:ext uri="{FF2B5EF4-FFF2-40B4-BE49-F238E27FC236}">
                <a16:creationId xmlns:a16="http://schemas.microsoft.com/office/drawing/2014/main" id="{7E4348C7-36C0-FE40-BA68-203C7E7AF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421" b="90000" l="10000" r="90000">
                        <a14:foregroundMark x1="57700" y1="10336" x2="71658" y2="8447"/>
                        <a14:foregroundMark x1="74151" y1="18224" x2="74444" y2="19474"/>
                        <a14:foregroundMark x1="60737" y1="18213" x2="33664" y2="57957"/>
                        <a14:foregroundMark x1="67407" y1="8421" x2="60861" y2="18031"/>
                        <a14:foregroundMark x1="39259" y1="65263" x2="51111" y2="66316"/>
                        <a14:foregroundMark x1="45185" y1="66842" x2="51852" y2="64737"/>
                        <a14:foregroundMark x1="74444" y1="11053" x2="74180" y2="11728"/>
                        <a14:backgroundMark x1="74444" y1="9474" x2="74074" y2="7895"/>
                        <a14:backgroundMark x1="74815" y1="11579" x2="75556" y2="17895"/>
                        <a14:backgroundMark x1="73704" y1="13158" x2="72593" y2="11579"/>
                        <a14:backgroundMark x1="57778" y1="10526" x2="55185" y2="10000"/>
                        <a14:backgroundMark x1="75556" y1="11579" x2="75926" y2="17368"/>
                        <a14:backgroundMark x1="34815" y1="59474" x2="22963" y2="72105"/>
                        <a14:backgroundMark x1="22963" y1="72105" x2="28148" y2="6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6303" flipH="1">
            <a:off x="8658440" y="947554"/>
            <a:ext cx="3923025" cy="276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50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1C57E-3D0E-4F43-ABD2-9299F6391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5FCFA0-821F-A344-B293-5744AF31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I0975 | Baby Blue Disney Winnie the Pooh Clouds Wallpaper">
            <a:extLst>
              <a:ext uri="{FF2B5EF4-FFF2-40B4-BE49-F238E27FC236}">
                <a16:creationId xmlns:a16="http://schemas.microsoft.com/office/drawing/2014/main" id="{71DA9609-38D6-984D-8AA1-36055FB8D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extLst>
              <a:ext uri="{FF2B5EF4-FFF2-40B4-BE49-F238E27FC236}">
                <a16:creationId xmlns:a16="http://schemas.microsoft.com/office/drawing/2014/main" id="{7D8F70EE-1CEA-8649-B90B-F5765AD1F795}"/>
              </a:ext>
            </a:extLst>
          </p:cNvPr>
          <p:cNvSpPr/>
          <p:nvPr/>
        </p:nvSpPr>
        <p:spPr>
          <a:xfrm>
            <a:off x="2438399" y="-7407"/>
            <a:ext cx="7467601" cy="231034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Qanday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qushlar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ko‘ch-manchi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qushlar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deb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ataladi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Облако 5">
            <a:extLst>
              <a:ext uri="{FF2B5EF4-FFF2-40B4-BE49-F238E27FC236}">
                <a16:creationId xmlns:a16="http://schemas.microsoft.com/office/drawing/2014/main" id="{9FE6F1F3-9AF1-CB45-BD5D-026F1A11A4E3}"/>
              </a:ext>
            </a:extLst>
          </p:cNvPr>
          <p:cNvSpPr/>
          <p:nvPr/>
        </p:nvSpPr>
        <p:spPr>
          <a:xfrm>
            <a:off x="0" y="2607206"/>
            <a:ext cx="6366933" cy="405447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Faslga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qarab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boshqa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joylarga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uchib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ketadigan</a:t>
            </a:r>
            <a:r>
              <a:rPr lang="en-GB" sz="3600" b="1" dirty="0">
                <a:solidFill>
                  <a:srgbClr val="7030A0"/>
                </a:solidFill>
              </a:rPr>
              <a:t>  </a:t>
            </a:r>
            <a:r>
              <a:rPr lang="en-GB" sz="3600" b="1" dirty="0" err="1">
                <a:solidFill>
                  <a:srgbClr val="7030A0"/>
                </a:solidFill>
              </a:rPr>
              <a:t>qushlar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qushlar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ko‘ch-manchi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qushlar</a:t>
            </a:r>
            <a:r>
              <a:rPr lang="en-GB" sz="3600" b="1" dirty="0">
                <a:solidFill>
                  <a:srgbClr val="7030A0"/>
                </a:solidFill>
              </a:rPr>
              <a:t> deb </a:t>
            </a:r>
            <a:r>
              <a:rPr lang="en-GB" sz="3600" b="1" dirty="0" err="1">
                <a:solidFill>
                  <a:srgbClr val="7030A0"/>
                </a:solidFill>
              </a:rPr>
              <a:t>ataladi</a:t>
            </a:r>
            <a:r>
              <a:rPr lang="en-GB" sz="3600" b="1" dirty="0">
                <a:solidFill>
                  <a:srgbClr val="7030A0"/>
                </a:solidFill>
              </a:rPr>
              <a:t>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EC69E26-A905-1649-BD1E-2775C0B50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3555"/>
          <a:stretch/>
        </p:blipFill>
        <p:spPr bwMode="auto">
          <a:xfrm>
            <a:off x="6366933" y="2310342"/>
            <a:ext cx="5825066" cy="442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04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1C57E-3D0E-4F43-ABD2-9299F6391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5FCFA0-821F-A344-B293-5744AF31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I0975 | Baby Blue Disney Winnie the Pooh Clouds Wallpaper">
            <a:extLst>
              <a:ext uri="{FF2B5EF4-FFF2-40B4-BE49-F238E27FC236}">
                <a16:creationId xmlns:a16="http://schemas.microsoft.com/office/drawing/2014/main" id="{71DA9609-38D6-984D-8AA1-36055FB8D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extLst>
              <a:ext uri="{FF2B5EF4-FFF2-40B4-BE49-F238E27FC236}">
                <a16:creationId xmlns:a16="http://schemas.microsoft.com/office/drawing/2014/main" id="{F5332741-796D-3240-BCC3-986410F2B089}"/>
              </a:ext>
            </a:extLst>
          </p:cNvPr>
          <p:cNvSpPr/>
          <p:nvPr/>
        </p:nvSpPr>
        <p:spPr>
          <a:xfrm>
            <a:off x="287866" y="-41270"/>
            <a:ext cx="7806268" cy="231034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Nima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uchun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laylak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va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yovvoyi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g‘ozlar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qish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kelganda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uchib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ketishadi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Облако 5">
            <a:extLst>
              <a:ext uri="{FF2B5EF4-FFF2-40B4-BE49-F238E27FC236}">
                <a16:creationId xmlns:a16="http://schemas.microsoft.com/office/drawing/2014/main" id="{DAF3AA93-52FF-C74D-B687-9ED8370C574A}"/>
              </a:ext>
            </a:extLst>
          </p:cNvPr>
          <p:cNvSpPr/>
          <p:nvPr/>
        </p:nvSpPr>
        <p:spPr>
          <a:xfrm rot="296489">
            <a:off x="4529015" y="2014916"/>
            <a:ext cx="7498114" cy="4869715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0070C0"/>
                </a:solidFill>
              </a:rPr>
              <a:t>Chunki</a:t>
            </a:r>
            <a:r>
              <a:rPr lang="en-GB" sz="3200" b="1" dirty="0">
                <a:solidFill>
                  <a:srgbClr val="0070C0"/>
                </a:solidFill>
              </a:rPr>
              <a:t>, </a:t>
            </a:r>
            <a:r>
              <a:rPr lang="en-GB" sz="3200" b="1" dirty="0" err="1">
                <a:solidFill>
                  <a:srgbClr val="0070C0"/>
                </a:solidFill>
              </a:rPr>
              <a:t>laylak</a:t>
            </a:r>
            <a:r>
              <a:rPr lang="en-GB" sz="3200" b="1" dirty="0">
                <a:solidFill>
                  <a:srgbClr val="0070C0"/>
                </a:solidFill>
              </a:rPr>
              <a:t>, </a:t>
            </a:r>
            <a:r>
              <a:rPr lang="en-GB" sz="3200" b="1" dirty="0" err="1">
                <a:solidFill>
                  <a:srgbClr val="0070C0"/>
                </a:solidFill>
              </a:rPr>
              <a:t>yovvoyi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GB" sz="3200" b="1" dirty="0" err="1">
                <a:solidFill>
                  <a:srgbClr val="0070C0"/>
                </a:solidFill>
              </a:rPr>
              <a:t>g‘ozlar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en-GB" sz="3200" b="1" dirty="0" err="1">
                <a:solidFill>
                  <a:srgbClr val="0070C0"/>
                </a:solidFill>
              </a:rPr>
              <a:t>yashaydigan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en-GB" sz="3200" b="1" dirty="0" err="1">
                <a:solidFill>
                  <a:srgbClr val="0070C0"/>
                </a:solidFill>
              </a:rPr>
              <a:t>va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en-GB" sz="3200" b="1" dirty="0" err="1">
                <a:solidFill>
                  <a:srgbClr val="0070C0"/>
                </a:solidFill>
              </a:rPr>
              <a:t>oziqlanadigan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en-GB" sz="3200" b="1" dirty="0" err="1">
                <a:solidFill>
                  <a:srgbClr val="0070C0"/>
                </a:solidFill>
              </a:rPr>
              <a:t>suv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en-GB" sz="3200" b="1" dirty="0" err="1">
                <a:solidFill>
                  <a:srgbClr val="0070C0"/>
                </a:solidFill>
              </a:rPr>
              <a:t>havzalari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en-GB" sz="3200" b="1" dirty="0" err="1">
                <a:solidFill>
                  <a:srgbClr val="0070C0"/>
                </a:solidFill>
              </a:rPr>
              <a:t>muz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en-GB" sz="3200" b="1" dirty="0" err="1">
                <a:solidFill>
                  <a:srgbClr val="0070C0"/>
                </a:solidFill>
              </a:rPr>
              <a:t>bilan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en-GB" sz="3200" b="1" dirty="0" err="1">
                <a:solidFill>
                  <a:srgbClr val="0070C0"/>
                </a:solidFill>
              </a:rPr>
              <a:t>qoplanadi</a:t>
            </a:r>
            <a:r>
              <a:rPr lang="en-GB" sz="3200" b="1" dirty="0">
                <a:solidFill>
                  <a:srgbClr val="0070C0"/>
                </a:solidFill>
              </a:rPr>
              <a:t>-da. Bu </a:t>
            </a:r>
            <a:r>
              <a:rPr lang="en-GB" sz="3200" b="1" dirty="0" err="1">
                <a:solidFill>
                  <a:srgbClr val="0070C0"/>
                </a:solidFill>
              </a:rPr>
              <a:t>qushlar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en-GB" sz="3200" b="1" dirty="0" err="1">
                <a:solidFill>
                  <a:srgbClr val="0070C0"/>
                </a:solidFill>
              </a:rPr>
              <a:t>Janubiy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en-GB" sz="3200" b="1" dirty="0" err="1">
                <a:solidFill>
                  <a:srgbClr val="0070C0"/>
                </a:solidFill>
              </a:rPr>
              <a:t>Yevropa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en-GB" sz="3200" b="1" dirty="0" err="1">
                <a:solidFill>
                  <a:srgbClr val="0070C0"/>
                </a:solidFill>
              </a:rPr>
              <a:t>va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en-GB" sz="3200" b="1" dirty="0" err="1">
                <a:solidFill>
                  <a:srgbClr val="0070C0"/>
                </a:solidFill>
              </a:rPr>
              <a:t>Osiyo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en-GB" sz="3200" b="1" dirty="0" err="1">
                <a:solidFill>
                  <a:srgbClr val="0070C0"/>
                </a:solidFill>
              </a:rPr>
              <a:t>ning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en-GB" sz="3200" b="1" dirty="0" err="1">
                <a:solidFill>
                  <a:srgbClr val="0070C0"/>
                </a:solidFill>
              </a:rPr>
              <a:t>unchalik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en-GB" sz="3200" b="1" dirty="0" err="1">
                <a:solidFill>
                  <a:srgbClr val="0070C0"/>
                </a:solidFill>
              </a:rPr>
              <a:t>sovuq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en-GB" sz="3200" b="1" dirty="0" err="1">
                <a:solidFill>
                  <a:srgbClr val="0070C0"/>
                </a:solidFill>
              </a:rPr>
              <a:t>bo‘lmagan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en-GB" sz="3200" b="1" dirty="0" err="1">
                <a:solidFill>
                  <a:srgbClr val="0070C0"/>
                </a:solidFill>
              </a:rPr>
              <a:t>hududlariga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en-GB" sz="3200" b="1" dirty="0" err="1">
                <a:solidFill>
                  <a:srgbClr val="0070C0"/>
                </a:solidFill>
              </a:rPr>
              <a:t>uchib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en-GB" sz="3200" b="1" dirty="0" err="1">
                <a:solidFill>
                  <a:srgbClr val="0070C0"/>
                </a:solidFill>
              </a:rPr>
              <a:t>ketadilar</a:t>
            </a:r>
            <a:r>
              <a:rPr lang="en-GB" sz="3200" b="1" dirty="0">
                <a:solidFill>
                  <a:srgbClr val="0070C0"/>
                </a:solidFill>
              </a:rPr>
              <a:t>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Прощай Осень,скоро Зима! ~ Плейкасты ~ Beesona.Ru">
            <a:extLst>
              <a:ext uri="{FF2B5EF4-FFF2-40B4-BE49-F238E27FC236}">
                <a16:creationId xmlns:a16="http://schemas.microsoft.com/office/drawing/2014/main" id="{CA804A5C-8248-D243-B3B3-456AFC3AC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92" y="1439846"/>
            <a:ext cx="4824420" cy="367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Анимационная картинка, анимашка - Аист летит">
            <a:extLst>
              <a:ext uri="{FF2B5EF4-FFF2-40B4-BE49-F238E27FC236}">
                <a16:creationId xmlns:a16="http://schemas.microsoft.com/office/drawing/2014/main" id="{DC1EC8FA-68E4-044B-8A9A-FA4BFDBD3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08427" y="3374013"/>
            <a:ext cx="4123267" cy="367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76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63C64-4DAF-C34C-A356-7A23CAE83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DE4286-3225-8943-9097-B027B8642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fon\Fotoshoplar\8888.jpg">
            <a:extLst>
              <a:ext uri="{FF2B5EF4-FFF2-40B4-BE49-F238E27FC236}">
                <a16:creationId xmlns:a16="http://schemas.microsoft.com/office/drawing/2014/main" id="{74E6A9AF-7E3A-0641-AD45-7CB0BDF1B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8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A6373776-BA07-0A44-99D6-34DE8101F8A2}"/>
              </a:ext>
            </a:extLst>
          </p:cNvPr>
          <p:cNvSpPr/>
          <p:nvPr/>
        </p:nvSpPr>
        <p:spPr>
          <a:xfrm>
            <a:off x="302339" y="199961"/>
            <a:ext cx="11587322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39610D51-3E26-0C4C-BDCE-0FDB853F2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384" y="927278"/>
            <a:ext cx="5790582" cy="55579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4F91DB-A152-904B-9461-14F0C0459418}"/>
              </a:ext>
            </a:extLst>
          </p:cNvPr>
          <p:cNvSpPr txBox="1"/>
          <p:nvPr/>
        </p:nvSpPr>
        <p:spPr>
          <a:xfrm>
            <a:off x="4172754" y="4185633"/>
            <a:ext cx="41856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Quyosh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tarafdan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chiqadi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1511509-0814-594D-B88B-6606C34C947B}"/>
              </a:ext>
            </a:extLst>
          </p:cNvPr>
          <p:cNvSpPr/>
          <p:nvPr/>
        </p:nvSpPr>
        <p:spPr>
          <a:xfrm>
            <a:off x="8863191" y="313491"/>
            <a:ext cx="2691685" cy="18965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sharq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E1E5042-5FEB-7D49-AA82-C2A4176E1B8D}"/>
              </a:ext>
            </a:extLst>
          </p:cNvPr>
          <p:cNvSpPr/>
          <p:nvPr/>
        </p:nvSpPr>
        <p:spPr>
          <a:xfrm>
            <a:off x="950497" y="580711"/>
            <a:ext cx="2691685" cy="189657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shimol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B040E6A-DBE4-9446-80BD-2259BCD6F558}"/>
              </a:ext>
            </a:extLst>
          </p:cNvPr>
          <p:cNvSpPr/>
          <p:nvPr/>
        </p:nvSpPr>
        <p:spPr>
          <a:xfrm>
            <a:off x="665378" y="4237396"/>
            <a:ext cx="2691685" cy="18965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g‘arb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1E8BD3E-2655-BA48-BCCD-AB845960C577}"/>
              </a:ext>
            </a:extLst>
          </p:cNvPr>
          <p:cNvSpPr/>
          <p:nvPr/>
        </p:nvSpPr>
        <p:spPr>
          <a:xfrm>
            <a:off x="8995206" y="4119335"/>
            <a:ext cx="2582213" cy="189657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janub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9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fon\Fotoshoplar\8888.jpg">
            <a:extLst>
              <a:ext uri="{FF2B5EF4-FFF2-40B4-BE49-F238E27FC236}">
                <a16:creationId xmlns:a16="http://schemas.microsoft.com/office/drawing/2014/main" id="{C0995C31-43D3-2B44-9638-E59EB8755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8608"/>
            <a:ext cx="12192000" cy="737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4C28AF0C-66F0-EE40-B3FE-897A75C4F18F}"/>
              </a:ext>
            </a:extLst>
          </p:cNvPr>
          <p:cNvSpPr/>
          <p:nvPr/>
        </p:nvSpPr>
        <p:spPr>
          <a:xfrm>
            <a:off x="302339" y="26831"/>
            <a:ext cx="11587322" cy="6633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Объект 6">
            <a:extLst>
              <a:ext uri="{FF2B5EF4-FFF2-40B4-BE49-F238E27FC236}">
                <a16:creationId xmlns:a16="http://schemas.microsoft.com/office/drawing/2014/main" id="{EBC360C7-3614-4115-A96D-02DB24FD4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2339" y="453012"/>
            <a:ext cx="6100658" cy="553555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54A67B-ABDF-44A5-A76E-DF70BCE5ABDA}"/>
              </a:ext>
            </a:extLst>
          </p:cNvPr>
          <p:cNvSpPr txBox="1"/>
          <p:nvPr/>
        </p:nvSpPr>
        <p:spPr>
          <a:xfrm>
            <a:off x="862883" y="3787645"/>
            <a:ext cx="4653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Dunyoning</a:t>
            </a:r>
            <a:r>
              <a:rPr lang="en-GB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GB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tomoni</a:t>
            </a:r>
            <a:r>
              <a:rPr lang="en-GB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GB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F23860F3-6F8B-4AAF-843C-8C70C26000AB}"/>
              </a:ext>
            </a:extLst>
          </p:cNvPr>
          <p:cNvSpPr/>
          <p:nvPr/>
        </p:nvSpPr>
        <p:spPr>
          <a:xfrm>
            <a:off x="5769734" y="26830"/>
            <a:ext cx="3846490" cy="3193961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ta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53D88942-8B69-4E4B-9CCE-A1AA961BD2BD}"/>
              </a:ext>
            </a:extLst>
          </p:cNvPr>
          <p:cNvSpPr/>
          <p:nvPr/>
        </p:nvSpPr>
        <p:spPr>
          <a:xfrm>
            <a:off x="6076924" y="3295128"/>
            <a:ext cx="4516191" cy="3347434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ta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везда: 5 точек 10">
            <a:extLst>
              <a:ext uri="{FF2B5EF4-FFF2-40B4-BE49-F238E27FC236}">
                <a16:creationId xmlns:a16="http://schemas.microsoft.com/office/drawing/2014/main" id="{4C53EEBB-39AF-4454-A8B6-DA6A3846DCD2}"/>
              </a:ext>
            </a:extLst>
          </p:cNvPr>
          <p:cNvSpPr/>
          <p:nvPr/>
        </p:nvSpPr>
        <p:spPr>
          <a:xfrm>
            <a:off x="8585914" y="1107638"/>
            <a:ext cx="3451539" cy="3193961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ta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45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fon\Fotoshoplar\8888.jpg">
            <a:extLst>
              <a:ext uri="{FF2B5EF4-FFF2-40B4-BE49-F238E27FC236}">
                <a16:creationId xmlns:a16="http://schemas.microsoft.com/office/drawing/2014/main" id="{C0995C31-43D3-2B44-9638-E59EB8755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8608"/>
            <a:ext cx="12192000" cy="737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4C28AF0C-66F0-EE40-B3FE-897A75C4F18F}"/>
              </a:ext>
            </a:extLst>
          </p:cNvPr>
          <p:cNvSpPr/>
          <p:nvPr/>
        </p:nvSpPr>
        <p:spPr>
          <a:xfrm>
            <a:off x="339049" y="-25703"/>
            <a:ext cx="11479930" cy="663298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Объект 6">
            <a:extLst>
              <a:ext uri="{FF2B5EF4-FFF2-40B4-BE49-F238E27FC236}">
                <a16:creationId xmlns:a16="http://schemas.microsoft.com/office/drawing/2014/main" id="{EBC360C7-3614-4115-A96D-02DB24FD4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2339" y="453012"/>
            <a:ext cx="6100658" cy="553555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54A67B-ABDF-44A5-A76E-DF70BCE5ABDA}"/>
              </a:ext>
            </a:extLst>
          </p:cNvPr>
          <p:cNvSpPr txBox="1"/>
          <p:nvPr/>
        </p:nvSpPr>
        <p:spPr>
          <a:xfrm>
            <a:off x="862883" y="3787645"/>
            <a:ext cx="4653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GB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GB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deb </a:t>
            </a:r>
            <a:r>
              <a:rPr lang="en-GB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ataladi</a:t>
            </a:r>
            <a:r>
              <a:rPr lang="en-GB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олна 11">
            <a:extLst>
              <a:ext uri="{FF2B5EF4-FFF2-40B4-BE49-F238E27FC236}">
                <a16:creationId xmlns:a16="http://schemas.microsoft.com/office/drawing/2014/main" id="{F5EE9592-02C8-5D4D-AF4A-F6858FAEE8B5}"/>
              </a:ext>
            </a:extLst>
          </p:cNvPr>
          <p:cNvSpPr/>
          <p:nvPr/>
        </p:nvSpPr>
        <p:spPr>
          <a:xfrm>
            <a:off x="8221734" y="4848409"/>
            <a:ext cx="2498238" cy="122133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олна 12">
            <a:extLst>
              <a:ext uri="{FF2B5EF4-FFF2-40B4-BE49-F238E27FC236}">
                <a16:creationId xmlns:a16="http://schemas.microsoft.com/office/drawing/2014/main" id="{D777D49E-0DAE-8942-8458-D4CA808758E1}"/>
              </a:ext>
            </a:extLst>
          </p:cNvPr>
          <p:cNvSpPr/>
          <p:nvPr/>
        </p:nvSpPr>
        <p:spPr>
          <a:xfrm>
            <a:off x="8207077" y="1413035"/>
            <a:ext cx="2667880" cy="122133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олна 13">
            <a:extLst>
              <a:ext uri="{FF2B5EF4-FFF2-40B4-BE49-F238E27FC236}">
                <a16:creationId xmlns:a16="http://schemas.microsoft.com/office/drawing/2014/main" id="{C3191113-98A1-874C-ABDC-646BA72ADC4C}"/>
              </a:ext>
            </a:extLst>
          </p:cNvPr>
          <p:cNvSpPr/>
          <p:nvPr/>
        </p:nvSpPr>
        <p:spPr>
          <a:xfrm>
            <a:off x="6683639" y="-128942"/>
            <a:ext cx="2731318" cy="116301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олна 14">
            <a:extLst>
              <a:ext uri="{FF2B5EF4-FFF2-40B4-BE49-F238E27FC236}">
                <a16:creationId xmlns:a16="http://schemas.microsoft.com/office/drawing/2014/main" id="{9B468AD5-4B05-5C43-B55D-4E41027322A5}"/>
              </a:ext>
            </a:extLst>
          </p:cNvPr>
          <p:cNvSpPr/>
          <p:nvPr/>
        </p:nvSpPr>
        <p:spPr>
          <a:xfrm>
            <a:off x="6812228" y="3009708"/>
            <a:ext cx="2680221" cy="122133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6B6E274-DB81-3F4F-8128-C87B0162C05E}"/>
              </a:ext>
            </a:extLst>
          </p:cNvPr>
          <p:cNvSpPr/>
          <p:nvPr/>
        </p:nvSpPr>
        <p:spPr>
          <a:xfrm>
            <a:off x="7074800" y="3224965"/>
            <a:ext cx="2102941" cy="9443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sharq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04EDB78-E905-3346-B248-56EDC33B8D97}"/>
              </a:ext>
            </a:extLst>
          </p:cNvPr>
          <p:cNvSpPr/>
          <p:nvPr/>
        </p:nvSpPr>
        <p:spPr>
          <a:xfrm>
            <a:off x="8285010" y="4889215"/>
            <a:ext cx="2159298" cy="9443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g‘arb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18C9F93-1415-2543-BF87-DEAE868D3A9A}"/>
              </a:ext>
            </a:extLst>
          </p:cNvPr>
          <p:cNvSpPr/>
          <p:nvPr/>
        </p:nvSpPr>
        <p:spPr>
          <a:xfrm>
            <a:off x="6959899" y="-46372"/>
            <a:ext cx="1949467" cy="8992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shimol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D26AF54-CAA3-084B-9EFE-AE4858C39257}"/>
              </a:ext>
            </a:extLst>
          </p:cNvPr>
          <p:cNvSpPr/>
          <p:nvPr/>
        </p:nvSpPr>
        <p:spPr>
          <a:xfrm>
            <a:off x="8388334" y="1541351"/>
            <a:ext cx="2186290" cy="9443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janub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528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08C26-28F4-8247-BBA0-AAA66C11E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0DD7A-ABA7-DE45-9827-82CC4A54E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I0975 | Baby Blue Disney Winnie the Pooh Clouds Wallpaper">
            <a:extLst>
              <a:ext uri="{FF2B5EF4-FFF2-40B4-BE49-F238E27FC236}">
                <a16:creationId xmlns:a16="http://schemas.microsoft.com/office/drawing/2014/main" id="{D682176F-FD31-674E-A5B6-E362C453C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8F8EA76-B044-C14A-A27F-1F189408A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2377" r="3994" b="1097"/>
          <a:stretch/>
        </p:blipFill>
        <p:spPr bwMode="auto">
          <a:xfrm>
            <a:off x="1420629" y="1738313"/>
            <a:ext cx="9350739" cy="452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>
            <a:extLst>
              <a:ext uri="{FF2B5EF4-FFF2-40B4-BE49-F238E27FC236}">
                <a16:creationId xmlns:a16="http://schemas.microsoft.com/office/drawing/2014/main" id="{6002631F-35B9-7642-857C-AB363D5C109C}"/>
              </a:ext>
            </a:extLst>
          </p:cNvPr>
          <p:cNvSpPr/>
          <p:nvPr/>
        </p:nvSpPr>
        <p:spPr>
          <a:xfrm>
            <a:off x="1432560" y="230188"/>
            <a:ext cx="9677400" cy="1325563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“</a:t>
            </a:r>
            <a:r>
              <a:rPr lang="en-GB" sz="3600" b="1" dirty="0" err="1">
                <a:solidFill>
                  <a:srgbClr val="7030A0"/>
                </a:solidFill>
              </a:rPr>
              <a:t>Sayohatchi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qurbaqa</a:t>
            </a:r>
            <a:r>
              <a:rPr lang="en-GB" sz="3600" b="1" dirty="0">
                <a:solidFill>
                  <a:srgbClr val="7030A0"/>
                </a:solidFill>
              </a:rPr>
              <a:t>” 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83754A1-9E56-994B-A7EE-B553428096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8" t="32050" r="48239" b="31367"/>
          <a:stretch/>
        </p:blipFill>
        <p:spPr bwMode="auto">
          <a:xfrm>
            <a:off x="228473" y="115093"/>
            <a:ext cx="1707133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5402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359</Words>
  <Application>Microsoft Macintosh PowerPoint</Application>
  <PresentationFormat>Широкоэкранный</PresentationFormat>
  <Paragraphs>105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2</cp:revision>
  <dcterms:created xsi:type="dcterms:W3CDTF">2021-10-04T04:28:47Z</dcterms:created>
  <dcterms:modified xsi:type="dcterms:W3CDTF">2021-10-04T04:58:32Z</dcterms:modified>
</cp:coreProperties>
</file>