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756" r:id="rId4"/>
    <p:sldId id="759" r:id="rId5"/>
    <p:sldId id="760" r:id="rId6"/>
    <p:sldId id="761" r:id="rId7"/>
    <p:sldId id="762" r:id="rId8"/>
    <p:sldId id="732" r:id="rId9"/>
    <p:sldId id="763" r:id="rId10"/>
    <p:sldId id="758" r:id="rId11"/>
    <p:sldId id="529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807E3"/>
    <a:srgbClr val="006600"/>
    <a:srgbClr val="000066"/>
    <a:srgbClr val="FFCCFF"/>
    <a:srgbClr val="0000CC"/>
    <a:srgbClr val="CCFFFF"/>
    <a:srgbClr val="FF99FF"/>
    <a:srgbClr val="FFFF66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42528" y="296421"/>
            <a:ext cx="9480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usulda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qog‘ozdan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uchoq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yasang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Yasash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jarayonini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berishga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18778" r="12205" b="9516"/>
          <a:stretch/>
        </p:blipFill>
        <p:spPr bwMode="auto">
          <a:xfrm>
            <a:off x="1345680" y="1373637"/>
            <a:ext cx="9480645" cy="524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1" t="27712" r="56135" b="41326"/>
          <a:stretch/>
        </p:blipFill>
        <p:spPr bwMode="auto">
          <a:xfrm>
            <a:off x="11047" y="10792"/>
            <a:ext cx="1941347" cy="1763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6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02386" y="458548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Kasblar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Изображения Профессия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7" t="14772" r="11494" b="13246"/>
          <a:stretch/>
        </p:blipFill>
        <p:spPr bwMode="auto">
          <a:xfrm>
            <a:off x="638298" y="2064567"/>
            <a:ext cx="9789880" cy="343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103-dars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2386" y="123357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Mustahkamlash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22854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7939" y="353017"/>
            <a:ext cx="9576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kerakli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qo‘shimchalarni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nomlarini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yasang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Og‘zaki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150199" y="65796"/>
            <a:ext cx="1368562" cy="1651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0" t="37315" r="9588" b="22014"/>
          <a:stretch/>
        </p:blipFill>
        <p:spPr bwMode="auto">
          <a:xfrm>
            <a:off x="588820" y="1471232"/>
            <a:ext cx="11106089" cy="412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7562" y="2559431"/>
            <a:ext cx="1960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qil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13576" y="2545783"/>
            <a:ext cx="1960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qil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4042" y="3951502"/>
            <a:ext cx="1960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qil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74843" y="3842321"/>
            <a:ext cx="1960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qil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5423" y="5070057"/>
            <a:ext cx="1960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qil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7731" y="2356448"/>
            <a:ext cx="1960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0722" y="2533872"/>
            <a:ext cx="1960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80075" y="2370096"/>
            <a:ext cx="1960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53139" y="3689883"/>
            <a:ext cx="1960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75147" y="3906516"/>
            <a:ext cx="1960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9857" y="3937854"/>
            <a:ext cx="1960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52779" y="5183284"/>
            <a:ext cx="1960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92723" y="5333409"/>
            <a:ext cx="1960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7939" y="353017"/>
            <a:ext cx="9576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kerakli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qo‘shimchalarni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nomlarini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yasang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Og‘zaki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150199" y="65796"/>
            <a:ext cx="1368562" cy="1651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66637" y="1983314"/>
            <a:ext cx="202213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qur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085" y="3297881"/>
            <a:ext cx="2022137" cy="646331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32330" y="1944393"/>
            <a:ext cx="2022137" cy="646331"/>
          </a:xfrm>
          <a:prstGeom prst="rect">
            <a:avLst/>
          </a:prstGeom>
          <a:solidFill>
            <a:srgbClr val="FF99FF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hisob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93561" y="1944393"/>
            <a:ext cx="202213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kor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14445" y="1961663"/>
            <a:ext cx="24540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dastur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45466" y="3297879"/>
            <a:ext cx="202213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paz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94458" y="3297878"/>
            <a:ext cx="202213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nov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voy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94463" y="3297880"/>
            <a:ext cx="2022137" cy="646331"/>
          </a:xfrm>
          <a:prstGeom prst="rect">
            <a:avLst/>
          </a:prstGeom>
          <a:solidFill>
            <a:srgbClr val="FFFF66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27377" y="4638708"/>
            <a:ext cx="2022137" cy="646331"/>
          </a:xfrm>
          <a:prstGeom prst="rect">
            <a:avLst/>
          </a:prstGeom>
          <a:solidFill>
            <a:srgbClr val="FF99FF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dizayn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55344" y="4638711"/>
            <a:ext cx="2022137" cy="646331"/>
          </a:xfrm>
          <a:prstGeom prst="rect">
            <a:avLst/>
          </a:prstGeom>
          <a:solidFill>
            <a:srgbClr val="FFFF66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88345" y="3297881"/>
            <a:ext cx="228144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qo‘shiq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29957" y="4638709"/>
            <a:ext cx="2616881" cy="646331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haydov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32330" y="4638711"/>
            <a:ext cx="2022137" cy="646331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soat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soz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94652" y="5510389"/>
            <a:ext cx="39260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8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3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6867" y="489497"/>
            <a:ext cx="9385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150199" y="65796"/>
            <a:ext cx="1368562" cy="1651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66637" y="1983314"/>
            <a:ext cx="202213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qur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32330" y="1944393"/>
            <a:ext cx="2022137" cy="646331"/>
          </a:xfrm>
          <a:prstGeom prst="rect">
            <a:avLst/>
          </a:prstGeom>
          <a:solidFill>
            <a:srgbClr val="FF99FF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hisob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93561" y="1944393"/>
            <a:ext cx="202213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kor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14445" y="1961663"/>
            <a:ext cx="24540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dastur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45466" y="3297879"/>
            <a:ext cx="202213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paz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94458" y="3297878"/>
            <a:ext cx="202213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nov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voy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27377" y="4638708"/>
            <a:ext cx="2022137" cy="646331"/>
          </a:xfrm>
          <a:prstGeom prst="rect">
            <a:avLst/>
          </a:prstGeom>
          <a:solidFill>
            <a:srgbClr val="FF99FF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dizayn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88345" y="3297881"/>
            <a:ext cx="228144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qo‘shiq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29957" y="4638709"/>
            <a:ext cx="2616881" cy="646331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haydov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32330" y="4638711"/>
            <a:ext cx="2022137" cy="646331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soat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soz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085" y="3297881"/>
            <a:ext cx="2022137" cy="646331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55344" y="4638711"/>
            <a:ext cx="2022137" cy="646331"/>
          </a:xfrm>
          <a:prstGeom prst="rect">
            <a:avLst/>
          </a:prstGeom>
          <a:solidFill>
            <a:srgbClr val="FFFF66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94463" y="3297880"/>
            <a:ext cx="2022137" cy="646331"/>
          </a:xfrm>
          <a:prstGeom prst="rect">
            <a:avLst/>
          </a:prstGeom>
          <a:solidFill>
            <a:srgbClr val="FFFF66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2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8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66665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6867" y="489497"/>
            <a:ext cx="9385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chi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150199" y="65796"/>
            <a:ext cx="1368562" cy="1651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66637" y="1983314"/>
            <a:ext cx="202213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qur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32330" y="1944393"/>
            <a:ext cx="2022137" cy="646331"/>
          </a:xfrm>
          <a:prstGeom prst="rect">
            <a:avLst/>
          </a:prstGeom>
          <a:solidFill>
            <a:srgbClr val="FF99FF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hisob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93561" y="1944393"/>
            <a:ext cx="202213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kor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14445" y="1961663"/>
            <a:ext cx="24540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dastur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45466" y="3297879"/>
            <a:ext cx="202213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paz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94458" y="3297878"/>
            <a:ext cx="202213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nov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voy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27377" y="4638708"/>
            <a:ext cx="2022137" cy="646331"/>
          </a:xfrm>
          <a:prstGeom prst="rect">
            <a:avLst/>
          </a:prstGeom>
          <a:solidFill>
            <a:srgbClr val="FF99FF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dizayn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29957" y="4638709"/>
            <a:ext cx="2616881" cy="646331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haydov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32330" y="4638711"/>
            <a:ext cx="2022137" cy="646331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soat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soz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085" y="3297881"/>
            <a:ext cx="2022137" cy="646331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55344" y="4638711"/>
            <a:ext cx="2022137" cy="646331"/>
          </a:xfrm>
          <a:prstGeom prst="rect">
            <a:avLst/>
          </a:prstGeom>
          <a:solidFill>
            <a:srgbClr val="FFFF66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94463" y="3297880"/>
            <a:ext cx="2022137" cy="646331"/>
          </a:xfrm>
          <a:prstGeom prst="rect">
            <a:avLst/>
          </a:prstGeom>
          <a:solidFill>
            <a:srgbClr val="FFFF66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88345" y="3297881"/>
            <a:ext cx="228144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qo‘shiq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0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0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6867" y="489497"/>
            <a:ext cx="9385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kor</a:t>
            </a:r>
            <a:r>
              <a:rPr lang="en-US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6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paz</a:t>
            </a:r>
            <a:r>
              <a:rPr lang="en-US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,-</a:t>
            </a:r>
            <a:r>
              <a:rPr lang="en-US" sz="36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voy</a:t>
            </a:r>
            <a:r>
              <a:rPr lang="en-US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6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soz</a:t>
            </a:r>
            <a:r>
              <a:rPr lang="en-US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6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150199" y="65796"/>
            <a:ext cx="1368562" cy="1651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66637" y="1983314"/>
            <a:ext cx="202213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qur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32330" y="1944393"/>
            <a:ext cx="2022137" cy="646331"/>
          </a:xfrm>
          <a:prstGeom prst="rect">
            <a:avLst/>
          </a:prstGeom>
          <a:solidFill>
            <a:srgbClr val="FF99FF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hisob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93561" y="1944393"/>
            <a:ext cx="202213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kor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14445" y="1961663"/>
            <a:ext cx="24540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dastur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45466" y="3297879"/>
            <a:ext cx="202213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paz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94458" y="3297878"/>
            <a:ext cx="202213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nov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voy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27377" y="4638708"/>
            <a:ext cx="2022137" cy="646331"/>
          </a:xfrm>
          <a:prstGeom prst="rect">
            <a:avLst/>
          </a:prstGeom>
          <a:solidFill>
            <a:srgbClr val="FF99FF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dizayn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29957" y="4638709"/>
            <a:ext cx="2616881" cy="646331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haydov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32330" y="4638711"/>
            <a:ext cx="2022137" cy="646331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soat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soz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085" y="3297881"/>
            <a:ext cx="2022137" cy="646331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55344" y="4638711"/>
            <a:ext cx="2022137" cy="646331"/>
          </a:xfrm>
          <a:prstGeom prst="rect">
            <a:avLst/>
          </a:prstGeom>
          <a:solidFill>
            <a:srgbClr val="FFFF66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94463" y="3297880"/>
            <a:ext cx="2022137" cy="646331"/>
          </a:xfrm>
          <a:prstGeom prst="rect">
            <a:avLst/>
          </a:prstGeom>
          <a:solidFill>
            <a:srgbClr val="FFFF66"/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88345" y="3297881"/>
            <a:ext cx="228144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qo‘shiq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91" y="355122"/>
            <a:ext cx="11335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" y="0"/>
            <a:ext cx="1867313" cy="14390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сохраненные данные 5"/>
          <p:cNvSpPr/>
          <p:nvPr/>
        </p:nvSpPr>
        <p:spPr>
          <a:xfrm>
            <a:off x="537479" y="1228300"/>
            <a:ext cx="7432814" cy="4380930"/>
          </a:xfrm>
          <a:prstGeom prst="flowChartOnlineStorage">
            <a:avLst/>
          </a:prstGeom>
          <a:solidFill>
            <a:srgbClr val="CC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8925" y="1684665"/>
            <a:ext cx="60149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quruvchilar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bo‘lmasa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dasturchilar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bo‘lmasa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tikuvchilar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bo‘lmasa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uchuvchilar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bo‘lmasa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6" name="Блок-схема: сохраненные данные 15"/>
          <p:cNvSpPr/>
          <p:nvPr/>
        </p:nvSpPr>
        <p:spPr>
          <a:xfrm>
            <a:off x="7574508" y="1611729"/>
            <a:ext cx="3998794" cy="3643954"/>
          </a:xfrm>
          <a:prstGeom prst="flowChartOnlineStorage">
            <a:avLst/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825915" y="526846"/>
            <a:ext cx="775544" cy="417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900" b="1" dirty="0" smtClean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?</a:t>
            </a:r>
            <a:endParaRPr lang="en-US" sz="19900" b="1" dirty="0">
              <a:solidFill>
                <a:srgbClr val="FF0000"/>
              </a:solidFill>
              <a:latin typeface="Cooper Std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91" y="355122"/>
            <a:ext cx="11335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" y="0"/>
            <a:ext cx="1867313" cy="14390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сохраненные данные 5"/>
          <p:cNvSpPr/>
          <p:nvPr/>
        </p:nvSpPr>
        <p:spPr>
          <a:xfrm>
            <a:off x="168983" y="1228300"/>
            <a:ext cx="7432814" cy="4380930"/>
          </a:xfrm>
          <a:prstGeom prst="flowChartOnlineStorage">
            <a:avLst/>
          </a:prstGeom>
          <a:solidFill>
            <a:srgbClr val="CC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8541" y="1684665"/>
            <a:ext cx="60149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quruvchilar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bo‘lmasa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shifokorlar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bo‘lmasa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tikuvchilar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bo‘lmasa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uchuvchilar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bo‘lmasa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6" name="Блок-схема: сохраненные данные 15"/>
          <p:cNvSpPr/>
          <p:nvPr/>
        </p:nvSpPr>
        <p:spPr>
          <a:xfrm>
            <a:off x="6469029" y="1611729"/>
            <a:ext cx="5663823" cy="3643954"/>
          </a:xfrm>
          <a:prstGeom prst="flowChartOnlineStorage">
            <a:avLst/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921685" y="1702883"/>
            <a:ext cx="4708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bino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bo‘lmaydi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21685" y="4127105"/>
            <a:ext cx="4708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samolyotlar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uchmaydi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3142" y="2480801"/>
            <a:ext cx="4708476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bemorlar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tuzalmaydi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80495" y="3364173"/>
            <a:ext cx="4708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kiyimlar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tikilmaydi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887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16280</TotalTime>
  <Words>224</Words>
  <Application>Microsoft Office PowerPoint</Application>
  <PresentationFormat>Произвольный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1542</cp:revision>
  <dcterms:created xsi:type="dcterms:W3CDTF">2020-04-19T11:34:46Z</dcterms:created>
  <dcterms:modified xsi:type="dcterms:W3CDTF">2021-10-11T10:12:52Z</dcterms:modified>
</cp:coreProperties>
</file>