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56" r:id="rId4"/>
    <p:sldId id="757" r:id="rId5"/>
    <p:sldId id="732" r:id="rId6"/>
    <p:sldId id="758" r:id="rId7"/>
    <p:sldId id="759" r:id="rId8"/>
    <p:sldId id="529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807E3"/>
    <a:srgbClr val="FF00FF"/>
    <a:srgbClr val="CCFFFF"/>
    <a:srgbClr val="000066"/>
    <a:srgbClr val="FF99FF"/>
    <a:srgbClr val="FFCCFF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12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02386" y="772447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Kasblar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102-dars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52619" y="5675225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Учительница у доски рисунок – Как нарисовать учителя/учительницу у доски  поэтапно, с помощью фото-схем? Уроки рисования для начинающих, мультики,  раскраск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7" y="1722087"/>
            <a:ext cx="4811168" cy="4811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1746" y="2296784"/>
            <a:ext cx="52439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“Men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o‘qitaman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314129" y="185430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Учительница у доски рисунок – Как нарисовать учителя/учительницу у доски  поэтапно, с помощью фото-схем? Уроки рисования для начинающих, мультики,  раскраск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1712" y="479990"/>
            <a:ext cx="5873099" cy="5907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1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9412"/>
            <a:ext cx="1510837" cy="11642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Учительница у доски рисунок – Как нарисовать учителя/учительницу у доски  поэтапно, с помощью фото-схем? Уроки рисования для начинающих, мультики,  раскраск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5602" y="2729552"/>
            <a:ext cx="3752809" cy="3774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409903" y="1883389"/>
            <a:ext cx="2661314" cy="709683"/>
          </a:xfrm>
          <a:prstGeom prst="wedgeRoundRectCallout">
            <a:avLst>
              <a:gd name="adj1" fmla="val -41346"/>
              <a:gd name="adj2" fmla="val 95192"/>
              <a:gd name="adj3" fmla="val 16667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629473" y="1883389"/>
            <a:ext cx="2661314" cy="709683"/>
          </a:xfrm>
          <a:prstGeom prst="wedgeRoundRectCallout">
            <a:avLst>
              <a:gd name="adj1" fmla="val 42244"/>
              <a:gd name="adj2" fmla="val 108654"/>
              <a:gd name="adj3" fmla="val 16667"/>
            </a:avLst>
          </a:prstGeom>
          <a:solidFill>
            <a:srgbClr val="CCFFFF"/>
          </a:solidFill>
          <a:ln w="28575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501724" y="2688605"/>
            <a:ext cx="2661314" cy="709683"/>
          </a:xfrm>
          <a:prstGeom prst="wedgeRoundRectCallout">
            <a:avLst>
              <a:gd name="adj1" fmla="val -49038"/>
              <a:gd name="adj2" fmla="val 95192"/>
              <a:gd name="adj3" fmla="val 16667"/>
            </a:avLst>
          </a:prstGeom>
          <a:solidFill>
            <a:srgbClr val="CCFFFF"/>
          </a:solidFill>
          <a:ln w="28575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8511659" y="3493824"/>
            <a:ext cx="2661314" cy="709683"/>
          </a:xfrm>
          <a:prstGeom prst="wedgeRoundRectCallout">
            <a:avLst>
              <a:gd name="adj1" fmla="val -77243"/>
              <a:gd name="adj2" fmla="val 120192"/>
              <a:gd name="adj3" fmla="val 16667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8511659" y="4616925"/>
            <a:ext cx="2661314" cy="709683"/>
          </a:xfrm>
          <a:prstGeom prst="wedgeRoundRectCallout">
            <a:avLst>
              <a:gd name="adj1" fmla="val -80320"/>
              <a:gd name="adj2" fmla="val 16346"/>
              <a:gd name="adj3" fmla="val 16667"/>
            </a:avLst>
          </a:prstGeom>
          <a:solidFill>
            <a:srgbClr val="CCFFFF"/>
          </a:solidFill>
          <a:ln w="28575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624555" y="5695098"/>
            <a:ext cx="2661314" cy="709683"/>
          </a:xfrm>
          <a:prstGeom prst="wedgeRoundRectCallout">
            <a:avLst>
              <a:gd name="adj1" fmla="val -51602"/>
              <a:gd name="adj2" fmla="val -77885"/>
              <a:gd name="adj3" fmla="val 16667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 flipH="1">
            <a:off x="1619538" y="2750812"/>
            <a:ext cx="2674962" cy="709683"/>
          </a:xfrm>
          <a:prstGeom prst="wedgeRoundRectCallout">
            <a:avLst>
              <a:gd name="adj1" fmla="val -55671"/>
              <a:gd name="adj2" fmla="val 83653"/>
              <a:gd name="adj3" fmla="val 16667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 flipH="1">
            <a:off x="923503" y="3678863"/>
            <a:ext cx="2674962" cy="709683"/>
          </a:xfrm>
          <a:prstGeom prst="wedgeRoundRectCallout">
            <a:avLst>
              <a:gd name="adj1" fmla="val -74182"/>
              <a:gd name="adj2" fmla="val 104807"/>
              <a:gd name="adj3" fmla="val 16667"/>
            </a:avLst>
          </a:prstGeom>
          <a:solidFill>
            <a:srgbClr val="CCFFFF"/>
          </a:solidFill>
          <a:ln w="28575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 flipH="1">
            <a:off x="833183" y="4724054"/>
            <a:ext cx="2674962" cy="709683"/>
          </a:xfrm>
          <a:prstGeom prst="wedgeRoundRectCallout">
            <a:avLst>
              <a:gd name="adj1" fmla="val -80320"/>
              <a:gd name="adj2" fmla="val 16346"/>
              <a:gd name="adj3" fmla="val 16667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 flipH="1">
            <a:off x="1742369" y="5671782"/>
            <a:ext cx="2674962" cy="709683"/>
          </a:xfrm>
          <a:prstGeom prst="wedgeRoundRectCallout">
            <a:avLst>
              <a:gd name="adj1" fmla="val -51602"/>
              <a:gd name="adj2" fmla="val -77885"/>
              <a:gd name="adj3" fmla="val 16667"/>
            </a:avLst>
          </a:prstGeom>
          <a:solidFill>
            <a:srgbClr val="CCFFFF"/>
          </a:solidFill>
          <a:ln w="28575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510837" y="325721"/>
            <a:ext cx="9966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Sizningcha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fazilatlarga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81956" y="1846824"/>
            <a:ext cx="2156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mehribon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1917" y="1892651"/>
            <a:ext cx="2156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bilimdon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56684" y="3660327"/>
            <a:ext cx="2538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madaniyatli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19538" y="2759572"/>
            <a:ext cx="2538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hirinso‘z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76405" y="4701538"/>
            <a:ext cx="2538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aqlli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56017" y="5705785"/>
            <a:ext cx="2538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zukko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24555" y="2720280"/>
            <a:ext cx="2538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mahoratli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561707" y="3525499"/>
            <a:ext cx="2765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izlanuvchan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34490" y="4616922"/>
            <a:ext cx="2538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hozirjavob</a:t>
            </a:r>
            <a:endParaRPr lang="ru-RU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38203" y="5707838"/>
            <a:ext cx="2538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adolatli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6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91" y="355122"/>
            <a:ext cx="113354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“Men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o‘qitaman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314129" y="185430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Шестиугольник 3"/>
          <p:cNvSpPr/>
          <p:nvPr/>
        </p:nvSpPr>
        <p:spPr>
          <a:xfrm>
            <a:off x="2470244" y="2511188"/>
            <a:ext cx="8743625" cy="1228299"/>
          </a:xfrm>
          <a:prstGeom prst="hexagon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34146" y="2671228"/>
            <a:ext cx="9357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olasizmi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2402045" y="4094328"/>
            <a:ext cx="8743625" cy="1228299"/>
          </a:xfrm>
          <a:prstGeom prst="hexagon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60694" y="4057763"/>
            <a:ext cx="8157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bunday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o‘qitish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o‘ylaysiz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1168762" y="4057763"/>
            <a:ext cx="1550987" cy="1228299"/>
          </a:xfrm>
          <a:prstGeom prst="star32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2-конечная звезда 12"/>
          <p:cNvSpPr/>
          <p:nvPr/>
        </p:nvSpPr>
        <p:spPr>
          <a:xfrm>
            <a:off x="1091821" y="2465613"/>
            <a:ext cx="1550987" cy="1228299"/>
          </a:xfrm>
          <a:prstGeom prst="star32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53084" y="4242765"/>
            <a:ext cx="582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76143" y="2664263"/>
            <a:ext cx="582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Учитель приветствие учеников в классе плоский векторные иллюстрации.  мальчики и девочки, одетые в школьную форму и мужской учитель, указывая на  доске героев мультфильмов. ученики начальных классов снова в школу |  Бесплатно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t="14361" r="13572" b="12022"/>
          <a:stretch/>
        </p:blipFill>
        <p:spPr bwMode="auto">
          <a:xfrm>
            <a:off x="1994780" y="660839"/>
            <a:ext cx="7706570" cy="6169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2620370" y="1170531"/>
            <a:ext cx="4380931" cy="2088427"/>
          </a:xfrm>
          <a:prstGeom prst="flowChartPunchedTape">
            <a:avLst/>
          </a:prstGeom>
          <a:solidFill>
            <a:srgbClr val="0066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20370" y="1573125"/>
            <a:ext cx="41537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ta’zim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aziz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muallim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1746" y="2610683"/>
            <a:ext cx="52439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“Men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o‘qitaman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314129" y="185430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Учительница у доски рисунок – Как нарисовать учителя/учительницу у доски  поэтапно, с помощью фото-схем? Уроки рисования для начинающих, мультики,  раскраск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1712" y="479990"/>
            <a:ext cx="5873099" cy="5907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25822" y="479990"/>
            <a:ext cx="52439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16191</TotalTime>
  <Words>99</Words>
  <Application>Microsoft Office PowerPoint</Application>
  <PresentationFormat>Произвольный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1533</cp:revision>
  <dcterms:created xsi:type="dcterms:W3CDTF">2020-04-19T11:34:46Z</dcterms:created>
  <dcterms:modified xsi:type="dcterms:W3CDTF">2021-10-11T09:49:25Z</dcterms:modified>
</cp:coreProperties>
</file>