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32" r:id="rId4"/>
    <p:sldId id="750" r:id="rId5"/>
    <p:sldId id="752" r:id="rId6"/>
    <p:sldId id="753" r:id="rId7"/>
    <p:sldId id="755" r:id="rId8"/>
    <p:sldId id="529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6600"/>
    <a:srgbClr val="FFCCFF"/>
    <a:srgbClr val="CCFFFF"/>
    <a:srgbClr val="FF99FF"/>
    <a:srgbClr val="000066"/>
    <a:srgbClr val="FF00FF"/>
    <a:srgbClr val="0000CC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87352" y="840685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101-dars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552619" y="5675225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ТОП-10 востребованных профессий в России: какие из них самые  высокооплачиваемые + как выбрать профессию - Новости о деньгах, политике,  шоу-бизнесе, спорте, происшествия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49" y="1754158"/>
            <a:ext cx="8573976" cy="4286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2050" name="Picture 2" descr="Загадки про учител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927" y="877279"/>
            <a:ext cx="5360747" cy="536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795019" y="1788421"/>
            <a:ext cx="4036287" cy="431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95019" y="356561"/>
            <a:ext cx="101372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me’mori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8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69" y="339369"/>
            <a:ext cx="10137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5643" y="-140716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Шестиугольник 7"/>
          <p:cNvSpPr/>
          <p:nvPr/>
        </p:nvSpPr>
        <p:spPr>
          <a:xfrm>
            <a:off x="1631479" y="1089961"/>
            <a:ext cx="9969118" cy="982639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32-конечная звезда 3"/>
          <p:cNvSpPr/>
          <p:nvPr/>
        </p:nvSpPr>
        <p:spPr>
          <a:xfrm>
            <a:off x="805212" y="1130905"/>
            <a:ext cx="1173708" cy="982639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11709" y="1227337"/>
            <a:ext cx="478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Шестиугольник 20"/>
          <p:cNvSpPr/>
          <p:nvPr/>
        </p:nvSpPr>
        <p:spPr>
          <a:xfrm>
            <a:off x="1544585" y="2181781"/>
            <a:ext cx="9969118" cy="982639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32-конечная звезда 21"/>
          <p:cNvSpPr/>
          <p:nvPr/>
        </p:nvSpPr>
        <p:spPr>
          <a:xfrm>
            <a:off x="718318" y="2140837"/>
            <a:ext cx="1173708" cy="982639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024815" y="2196325"/>
            <a:ext cx="478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Шестиугольник 23"/>
          <p:cNvSpPr/>
          <p:nvPr/>
        </p:nvSpPr>
        <p:spPr>
          <a:xfrm>
            <a:off x="1544585" y="3270768"/>
            <a:ext cx="9969118" cy="982639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32-конечная звезда 24"/>
          <p:cNvSpPr/>
          <p:nvPr/>
        </p:nvSpPr>
        <p:spPr>
          <a:xfrm>
            <a:off x="718318" y="3298064"/>
            <a:ext cx="1173708" cy="982639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65759" y="3380848"/>
            <a:ext cx="478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Шестиугольник 30"/>
          <p:cNvSpPr/>
          <p:nvPr/>
        </p:nvSpPr>
        <p:spPr>
          <a:xfrm>
            <a:off x="1503641" y="4382657"/>
            <a:ext cx="9969118" cy="982639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32-конечная звезда 31"/>
          <p:cNvSpPr/>
          <p:nvPr/>
        </p:nvSpPr>
        <p:spPr>
          <a:xfrm>
            <a:off x="677374" y="4369009"/>
            <a:ext cx="1173708" cy="982639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024815" y="4438145"/>
            <a:ext cx="478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Шестиугольник 33"/>
          <p:cNvSpPr/>
          <p:nvPr/>
        </p:nvSpPr>
        <p:spPr>
          <a:xfrm>
            <a:off x="1503641" y="5465928"/>
            <a:ext cx="9969118" cy="982639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32-конечная звезда 34"/>
          <p:cNvSpPr/>
          <p:nvPr/>
        </p:nvSpPr>
        <p:spPr>
          <a:xfrm>
            <a:off x="677374" y="5452280"/>
            <a:ext cx="1173708" cy="982639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024815" y="5521416"/>
            <a:ext cx="478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4768" y="1296516"/>
            <a:ext cx="9075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Yorqinoyni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qiynagan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78919" y="2293586"/>
            <a:ext cx="9321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Yorqinoyning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986528" y="4549866"/>
            <a:ext cx="9075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o‘qituvchilikni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dangasalik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054768" y="3455981"/>
            <a:ext cx="9075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Yorqinoy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ustozlaridan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54768" y="5556572"/>
            <a:ext cx="9075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Yorqinoy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“1”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1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672188" y="2750087"/>
            <a:ext cx="3780430" cy="811980"/>
          </a:xfrm>
          <a:prstGeom prst="wedgeRoundRectCallout">
            <a:avLst>
              <a:gd name="adj1" fmla="val -21194"/>
              <a:gd name="adj2" fmla="val -162727"/>
              <a:gd name="adj3" fmla="val 16667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3973419" y="3760021"/>
            <a:ext cx="3780430" cy="811980"/>
          </a:xfrm>
          <a:prstGeom prst="wedgeRoundRectCallout">
            <a:avLst>
              <a:gd name="adj1" fmla="val -19389"/>
              <a:gd name="adj2" fmla="val -29046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7472149" y="5015616"/>
            <a:ext cx="3780430" cy="811980"/>
          </a:xfrm>
          <a:prstGeom prst="wedgeRoundRectCallout">
            <a:avLst>
              <a:gd name="adj1" fmla="val -21194"/>
              <a:gd name="adj2" fmla="val -438378"/>
              <a:gd name="adj3" fmla="val 16667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115347" y="407608"/>
            <a:ext cx="10389715" cy="1409263"/>
          </a:xfrm>
          <a:prstGeom prst="wedgeRoundRectCallout">
            <a:avLst>
              <a:gd name="adj1" fmla="val -20833"/>
              <a:gd name="adj2" fmla="val 49910"/>
              <a:gd name="adj3" fmla="val 16667"/>
            </a:avLst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8993" y="402671"/>
            <a:ext cx="10137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me’mori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2025" y="2785864"/>
            <a:ext cx="39407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95995" y="3691781"/>
            <a:ext cx="39407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209459" y="4962619"/>
            <a:ext cx="39407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aktyor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46161" y="3602879"/>
            <a:ext cx="2797790" cy="2954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18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115347" y="407608"/>
            <a:ext cx="10389715" cy="1409263"/>
          </a:xfrm>
          <a:prstGeom prst="wedgeRoundRectCallout">
            <a:avLst>
              <a:gd name="adj1" fmla="val -20833"/>
              <a:gd name="adj2" fmla="val 49910"/>
              <a:gd name="adj3" fmla="val 16667"/>
            </a:avLst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060753" y="484559"/>
            <a:ext cx="10137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me’mori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Yorqinoy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69494" y="1228298"/>
            <a:ext cx="2238232" cy="538756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Мультфильм учитель с указателем: стоковые векторные изображения,  иллюстрации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10" y="1914050"/>
            <a:ext cx="6032311" cy="463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8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2050" name="Picture 2" descr="Загадки про учител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927" y="877279"/>
            <a:ext cx="5360747" cy="536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795019" y="1788421"/>
            <a:ext cx="4036287" cy="431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27384" y="672684"/>
            <a:ext cx="10137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me’mori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tinglaymiz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7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16141</TotalTime>
  <Words>99</Words>
  <Application>Microsoft Office PowerPoint</Application>
  <PresentationFormat>Произвольный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1525</cp:revision>
  <dcterms:created xsi:type="dcterms:W3CDTF">2020-04-19T11:34:46Z</dcterms:created>
  <dcterms:modified xsi:type="dcterms:W3CDTF">2021-10-09T10:24:48Z</dcterms:modified>
</cp:coreProperties>
</file>