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344" r:id="rId3"/>
    <p:sldId id="732" r:id="rId4"/>
    <p:sldId id="750" r:id="rId5"/>
    <p:sldId id="752" r:id="rId6"/>
    <p:sldId id="753" r:id="rId7"/>
    <p:sldId id="755" r:id="rId8"/>
    <p:sldId id="529" r:id="rId9"/>
  </p:sldIdLst>
  <p:sldSz cx="12192000" cy="6858000"/>
  <p:notesSz cx="6858000" cy="9144000"/>
  <p:custDataLst>
    <p:tags r:id="rId1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7E3"/>
    <a:srgbClr val="006600"/>
    <a:srgbClr val="FFCCFF"/>
    <a:srgbClr val="CCFFFF"/>
    <a:srgbClr val="FF99FF"/>
    <a:srgbClr val="000066"/>
    <a:srgbClr val="FF00FF"/>
    <a:srgbClr val="0000CC"/>
    <a:srgbClr val="003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11" autoAdjust="0"/>
    <p:restoredTop sz="94660"/>
  </p:normalViewPr>
  <p:slideViewPr>
    <p:cSldViewPr snapToGrid="0">
      <p:cViewPr>
        <p:scale>
          <a:sx n="70" d="100"/>
          <a:sy n="70" d="100"/>
        </p:scale>
        <p:origin x="-36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3708" y="271376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87352" y="840685"/>
            <a:ext cx="96954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4-</a:t>
            </a:r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bo‘lim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Kasblar</a:t>
            </a:r>
            <a:endParaRPr lang="ru-RU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06345" y="5207644"/>
            <a:ext cx="298304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101-dars</a:t>
            </a:r>
            <a:endParaRPr lang="en-US" sz="44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552619" y="5675225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ТОП-10 востребованных профессий в России: какие из них самые  высокооплачиваемые + как выбрать профессию - Новости о деньгах, политике,  шоу-бизнесе, спорте, происшествия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49" y="1754158"/>
            <a:ext cx="8573976" cy="4286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53017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pic>
        <p:nvPicPr>
          <p:cNvPr id="2050" name="Picture 2" descr="Загадки про учител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927" y="877279"/>
            <a:ext cx="5360747" cy="536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8" t="32050" r="48239" b="31367"/>
          <a:stretch/>
        </p:blipFill>
        <p:spPr bwMode="auto">
          <a:xfrm>
            <a:off x="795019" y="1788421"/>
            <a:ext cx="4036287" cy="431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95019" y="356561"/>
            <a:ext cx="101372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Kelajak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me’mori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hikoyasini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tinglang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Savollarga</a:t>
            </a:r>
            <a:endParaRPr lang="en-US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08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66665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54769" y="339369"/>
            <a:ext cx="101372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-45643" y="-140716"/>
            <a:ext cx="1590228" cy="16791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Шестиугольник 7"/>
          <p:cNvSpPr/>
          <p:nvPr/>
        </p:nvSpPr>
        <p:spPr>
          <a:xfrm>
            <a:off x="1631479" y="1089961"/>
            <a:ext cx="9969118" cy="982639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32-конечная звезда 3"/>
          <p:cNvSpPr/>
          <p:nvPr/>
        </p:nvSpPr>
        <p:spPr>
          <a:xfrm>
            <a:off x="805212" y="1130905"/>
            <a:ext cx="1173708" cy="982639"/>
          </a:xfrm>
          <a:prstGeom prst="star32">
            <a:avLst/>
          </a:prstGeom>
          <a:solidFill>
            <a:srgbClr val="FFFF00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111709" y="1227337"/>
            <a:ext cx="4788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4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Шестиугольник 20"/>
          <p:cNvSpPr/>
          <p:nvPr/>
        </p:nvSpPr>
        <p:spPr>
          <a:xfrm>
            <a:off x="1544585" y="2181781"/>
            <a:ext cx="9969118" cy="982639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32-конечная звезда 21"/>
          <p:cNvSpPr/>
          <p:nvPr/>
        </p:nvSpPr>
        <p:spPr>
          <a:xfrm>
            <a:off x="718318" y="2140837"/>
            <a:ext cx="1173708" cy="982639"/>
          </a:xfrm>
          <a:prstGeom prst="star32">
            <a:avLst/>
          </a:prstGeom>
          <a:solidFill>
            <a:srgbClr val="FFFF00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024815" y="2196325"/>
            <a:ext cx="4788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4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Шестиугольник 23"/>
          <p:cNvSpPr/>
          <p:nvPr/>
        </p:nvSpPr>
        <p:spPr>
          <a:xfrm>
            <a:off x="1544585" y="3270768"/>
            <a:ext cx="9969118" cy="982639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32-конечная звезда 24"/>
          <p:cNvSpPr/>
          <p:nvPr/>
        </p:nvSpPr>
        <p:spPr>
          <a:xfrm>
            <a:off x="718318" y="3298064"/>
            <a:ext cx="1173708" cy="982639"/>
          </a:xfrm>
          <a:prstGeom prst="star32">
            <a:avLst/>
          </a:prstGeom>
          <a:solidFill>
            <a:srgbClr val="FFFF00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065759" y="3380848"/>
            <a:ext cx="4788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4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Шестиугольник 30"/>
          <p:cNvSpPr/>
          <p:nvPr/>
        </p:nvSpPr>
        <p:spPr>
          <a:xfrm>
            <a:off x="1503641" y="4382657"/>
            <a:ext cx="9969118" cy="982639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32-конечная звезда 31"/>
          <p:cNvSpPr/>
          <p:nvPr/>
        </p:nvSpPr>
        <p:spPr>
          <a:xfrm>
            <a:off x="677374" y="4369009"/>
            <a:ext cx="1173708" cy="982639"/>
          </a:xfrm>
          <a:prstGeom prst="star32">
            <a:avLst/>
          </a:prstGeom>
          <a:solidFill>
            <a:srgbClr val="FFFF00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024815" y="4438145"/>
            <a:ext cx="4788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4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Шестиугольник 33"/>
          <p:cNvSpPr/>
          <p:nvPr/>
        </p:nvSpPr>
        <p:spPr>
          <a:xfrm>
            <a:off x="1503641" y="5465928"/>
            <a:ext cx="9969118" cy="982639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32-конечная звезда 34"/>
          <p:cNvSpPr/>
          <p:nvPr/>
        </p:nvSpPr>
        <p:spPr>
          <a:xfrm>
            <a:off x="677374" y="5452280"/>
            <a:ext cx="1173708" cy="982639"/>
          </a:xfrm>
          <a:prstGeom prst="star32">
            <a:avLst/>
          </a:prstGeom>
          <a:solidFill>
            <a:srgbClr val="FFFF00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024815" y="5521416"/>
            <a:ext cx="4788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4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4768" y="1296516"/>
            <a:ext cx="90757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Yorqinoyni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doim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savollar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qiynagan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978919" y="2293586"/>
            <a:ext cx="93214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Yorqinoyning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otasi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bo‘lishini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istagan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edi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986528" y="4549866"/>
            <a:ext cx="90757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Nega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o‘qituvchilikni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dangasalik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deb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atadi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054768" y="3455981"/>
            <a:ext cx="90757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Yorqinoy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ustozlaridan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nimalarni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o‘rgandi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054768" y="5556572"/>
            <a:ext cx="90757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Yorqinoy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fandan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“1”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baho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olgan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1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53017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672188" y="2750087"/>
            <a:ext cx="3780430" cy="811980"/>
          </a:xfrm>
          <a:prstGeom prst="wedgeRoundRectCallout">
            <a:avLst>
              <a:gd name="adj1" fmla="val -21194"/>
              <a:gd name="adj2" fmla="val -162727"/>
              <a:gd name="adj3" fmla="val 16667"/>
            </a:avLst>
          </a:prstGeom>
          <a:solidFill>
            <a:srgbClr val="FF99FF"/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3973419" y="3760021"/>
            <a:ext cx="3780430" cy="811980"/>
          </a:xfrm>
          <a:prstGeom prst="wedgeRoundRectCallout">
            <a:avLst>
              <a:gd name="adj1" fmla="val -19389"/>
              <a:gd name="adj2" fmla="val -290468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7472149" y="5015616"/>
            <a:ext cx="3780430" cy="811980"/>
          </a:xfrm>
          <a:prstGeom prst="wedgeRoundRectCallout">
            <a:avLst>
              <a:gd name="adj1" fmla="val -21194"/>
              <a:gd name="adj2" fmla="val -438378"/>
              <a:gd name="adj3" fmla="val 16667"/>
            </a:avLst>
          </a:prstGeom>
          <a:solidFill>
            <a:srgbClr val="CCFFFF"/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1115347" y="407608"/>
            <a:ext cx="10389715" cy="1409263"/>
          </a:xfrm>
          <a:prstGeom prst="wedgeRoundRectCallout">
            <a:avLst>
              <a:gd name="adj1" fmla="val -20833"/>
              <a:gd name="adj2" fmla="val 49910"/>
              <a:gd name="adj3" fmla="val 16667"/>
            </a:avLst>
          </a:prstGeom>
          <a:solidFill>
            <a:srgbClr val="FFFF00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128993" y="402671"/>
            <a:ext cx="101372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Kelajak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me’mori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hikoyasida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kasblar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tilga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olingan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92025" y="2785864"/>
            <a:ext cx="39407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‘qituvchi</a:t>
            </a:r>
            <a:endParaRPr lang="ru-RU" sz="4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95995" y="3691781"/>
            <a:ext cx="39407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quruvchi</a:t>
            </a:r>
            <a:endParaRPr lang="ru-RU" sz="4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209459" y="4962619"/>
            <a:ext cx="39407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aktyor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846161" y="3602879"/>
            <a:ext cx="2797790" cy="2954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18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53017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1115347" y="407608"/>
            <a:ext cx="10389715" cy="1409263"/>
          </a:xfrm>
          <a:prstGeom prst="wedgeRoundRectCallout">
            <a:avLst>
              <a:gd name="adj1" fmla="val -20833"/>
              <a:gd name="adj2" fmla="val 49910"/>
              <a:gd name="adj3" fmla="val 16667"/>
            </a:avLst>
          </a:prstGeom>
          <a:solidFill>
            <a:srgbClr val="FFCCFF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060753" y="484559"/>
            <a:ext cx="101372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Kelajak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me’mori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hikoyasi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qahramoni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Yorqinoy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o‘qituvchini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ta’rifladi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69494" y="1228298"/>
            <a:ext cx="2238232" cy="538756"/>
          </a:xfrm>
          <a:prstGeom prst="roundRect">
            <a:avLst/>
          </a:prstGeom>
          <a:solidFill>
            <a:srgbClr val="FFFF00"/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Мультфильм учитель с указателем: стоковые векторные изображения,  иллюстрации | Depositpho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610" y="1914050"/>
            <a:ext cx="6032311" cy="463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8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53017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pic>
        <p:nvPicPr>
          <p:cNvPr id="2050" name="Picture 2" descr="Загадки про учител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927" y="877279"/>
            <a:ext cx="5360747" cy="536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8" t="32050" r="48239" b="31367"/>
          <a:stretch/>
        </p:blipFill>
        <p:spPr bwMode="auto">
          <a:xfrm>
            <a:off x="795019" y="1788421"/>
            <a:ext cx="4036287" cy="431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27384" y="672684"/>
            <a:ext cx="10137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Kelajak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me’mori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hikoyasini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qayta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tinglaymiz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67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16141</TotalTime>
  <Words>99</Words>
  <Application>Microsoft Office PowerPoint</Application>
  <PresentationFormat>Произвольный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1525</cp:revision>
  <dcterms:created xsi:type="dcterms:W3CDTF">2020-04-19T11:34:46Z</dcterms:created>
  <dcterms:modified xsi:type="dcterms:W3CDTF">2021-10-09T10:24:48Z</dcterms:modified>
</cp:coreProperties>
</file>