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32" r:id="rId4"/>
    <p:sldId id="734" r:id="rId5"/>
    <p:sldId id="747" r:id="rId6"/>
    <p:sldId id="748" r:id="rId7"/>
    <p:sldId id="746" r:id="rId8"/>
    <p:sldId id="749" r:id="rId9"/>
    <p:sldId id="750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000066"/>
    <a:srgbClr val="006600"/>
    <a:srgbClr val="0000CC"/>
    <a:srgbClr val="0807E3"/>
    <a:srgbClr val="FF99FF"/>
    <a:srgbClr val="CCFF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92072" y="840685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2619" y="5675225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етодическая разработка классного часа на тему &amp;quot;Учитель-это призвание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12" y="1645845"/>
            <a:ext cx="5654563" cy="45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6472" y="263525"/>
            <a:ext cx="101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deb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boshlanuvchi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30323" y="1615319"/>
            <a:ext cx="10356376" cy="4689945"/>
          </a:xfrm>
          <a:prstGeom prst="round2DiagRect">
            <a:avLst>
              <a:gd name="adj1" fmla="val 2672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9579" y="2345819"/>
            <a:ext cx="4839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bilaman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……</a:t>
            </a:r>
          </a:p>
        </p:txBody>
      </p:sp>
      <p:pic>
        <p:nvPicPr>
          <p:cNvPr id="5" name="Picture 2" descr="Загадки про учителя для детей | 25 лучши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28" y="1694763"/>
            <a:ext cx="5655548" cy="4531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Строительные инструменты, выбор, ремонт, ви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37" y="1068392"/>
            <a:ext cx="6676690" cy="47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699424" y="2140841"/>
            <a:ext cx="3940815" cy="795288"/>
          </a:xfrm>
          <a:prstGeom prst="hexagon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699422" y="4650217"/>
            <a:ext cx="3940815" cy="795288"/>
          </a:xfrm>
          <a:prstGeom prst="hexagon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9113" y="2140841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685776" y="3402741"/>
            <a:ext cx="3940815" cy="795288"/>
          </a:xfrm>
          <a:prstGeom prst="hexagon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78262" y="3433706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duradgor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37576" y="4693918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Медицинские инструменты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3312"/>
            <a:ext cx="556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Шестиугольник 7"/>
          <p:cNvSpPr/>
          <p:nvPr/>
        </p:nvSpPr>
        <p:spPr>
          <a:xfrm>
            <a:off x="699424" y="2140841"/>
            <a:ext cx="3940815" cy="795288"/>
          </a:xfrm>
          <a:prstGeom prst="hexagon">
            <a:avLst/>
          </a:prstGeom>
          <a:solidFill>
            <a:srgbClr val="92D05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99422" y="4650217"/>
            <a:ext cx="3940815" cy="795288"/>
          </a:xfrm>
          <a:prstGeom prst="hexagon">
            <a:avLst/>
          </a:prstGeom>
          <a:solidFill>
            <a:srgbClr val="92D05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09113" y="2140841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5776" y="3402741"/>
            <a:ext cx="3940815" cy="795288"/>
          </a:xfrm>
          <a:prstGeom prst="hexagon">
            <a:avLst/>
          </a:prstGeom>
          <a:solidFill>
            <a:srgbClr val="92D05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8262" y="3433706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duradgor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7576" y="4693918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Урок 2. Правила оформления чертежа | Сайт учителя информатики и черчен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6" b="10672"/>
          <a:stretch/>
        </p:blipFill>
        <p:spPr bwMode="auto">
          <a:xfrm>
            <a:off x="5437259" y="1688605"/>
            <a:ext cx="6233444" cy="287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Шестиугольник 14"/>
          <p:cNvSpPr/>
          <p:nvPr/>
        </p:nvSpPr>
        <p:spPr>
          <a:xfrm>
            <a:off x="699424" y="2140841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699422" y="4650217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09113" y="2140841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85776" y="3402741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78262" y="3433706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duradgor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37576" y="4693918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Роль и значение стоматологических инструмен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9" y="1325206"/>
            <a:ext cx="4803207" cy="48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Шестиугольник 7"/>
          <p:cNvSpPr/>
          <p:nvPr/>
        </p:nvSpPr>
        <p:spPr>
          <a:xfrm>
            <a:off x="699424" y="2140841"/>
            <a:ext cx="3940815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99422" y="4650217"/>
            <a:ext cx="3940815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09113" y="2140841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og‘bon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5776" y="3402741"/>
            <a:ext cx="3940815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8262" y="3433706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arxitektor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7967" y="4693918"/>
            <a:ext cx="3862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shifokori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Парикмахерские ножницы картинки, стоковые фото Парикмахерские ножницы |  Deposit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4" y="15595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естиугольник 8"/>
          <p:cNvSpPr/>
          <p:nvPr/>
        </p:nvSpPr>
        <p:spPr>
          <a:xfrm>
            <a:off x="699424" y="2140841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699422" y="4650217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9113" y="2140841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85776" y="3402741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8262" y="3433706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0024" y="4693918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ухонный инвентарь профессиональный для повара ресторана и столов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23" y="152870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Шестиугольник 7"/>
          <p:cNvSpPr/>
          <p:nvPr/>
        </p:nvSpPr>
        <p:spPr>
          <a:xfrm>
            <a:off x="699424" y="2140841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99422" y="4650217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50057" y="2140841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5776" y="3402741"/>
            <a:ext cx="3940815" cy="79528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8262" y="3433706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7320" y="4693918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raqqosa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16102</TotalTime>
  <Words>77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1520</cp:revision>
  <dcterms:created xsi:type="dcterms:W3CDTF">2020-04-19T11:34:46Z</dcterms:created>
  <dcterms:modified xsi:type="dcterms:W3CDTF">2021-10-09T10:21:57Z</dcterms:modified>
</cp:coreProperties>
</file>