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732" r:id="rId4"/>
    <p:sldId id="734" r:id="rId5"/>
    <p:sldId id="747" r:id="rId6"/>
    <p:sldId id="748" r:id="rId7"/>
    <p:sldId id="746" r:id="rId8"/>
    <p:sldId id="749" r:id="rId9"/>
    <p:sldId id="750" r:id="rId10"/>
    <p:sldId id="529" r:id="rId11"/>
  </p:sldIdLst>
  <p:sldSz cx="12192000" cy="6858000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FF00FF"/>
    <a:srgbClr val="000066"/>
    <a:srgbClr val="006600"/>
    <a:srgbClr val="0000CC"/>
    <a:srgbClr val="0807E3"/>
    <a:srgbClr val="FF99FF"/>
    <a:srgbClr val="CCFFFF"/>
    <a:srgbClr val="0033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392072" y="840685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4-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Kasblar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07644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100-dars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552619" y="5675225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Методическая разработка классного часа на тему &amp;quot;Учитель-это призвание&amp;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312" y="1645845"/>
            <a:ext cx="5654563" cy="4504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26472" y="263525"/>
            <a:ext cx="101372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O‘qituvchilar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borligi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” deb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boshlanuvchi</a:t>
            </a:r>
            <a:endParaRPr lang="en-US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36432" y="0"/>
            <a:ext cx="1662905" cy="128148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930323" y="1615319"/>
            <a:ext cx="10356376" cy="4689945"/>
          </a:xfrm>
          <a:prstGeom prst="round2DiagRect">
            <a:avLst>
              <a:gd name="adj1" fmla="val 26720"/>
              <a:gd name="adj2" fmla="val 0"/>
            </a:avLst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119579" y="2345819"/>
            <a:ext cx="483994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Namuna</a:t>
            </a:r>
            <a:r>
              <a:rPr lang="en-US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O‘qituvchilar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borligi</a:t>
            </a:r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men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yozishni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bilaman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……</a:t>
            </a:r>
          </a:p>
        </p:txBody>
      </p:sp>
      <p:pic>
        <p:nvPicPr>
          <p:cNvPr id="5" name="Picture 2" descr="Загадки про учителя для детей | 25 лучших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7628" y="1694763"/>
            <a:ext cx="5655548" cy="453105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908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66665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54769" y="339369"/>
            <a:ext cx="101372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Bularni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ishlatadi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36245" y="9412"/>
            <a:ext cx="1590228" cy="16791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Строительные инструменты, выбор, ремонт, вид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637" y="1068392"/>
            <a:ext cx="6676690" cy="4792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Шестиугольник 3"/>
          <p:cNvSpPr/>
          <p:nvPr/>
        </p:nvSpPr>
        <p:spPr>
          <a:xfrm>
            <a:off x="699424" y="2140841"/>
            <a:ext cx="3940815" cy="795288"/>
          </a:xfrm>
          <a:prstGeom prst="hexagon">
            <a:avLst/>
          </a:prstGeom>
          <a:solidFill>
            <a:srgbClr val="FFFF00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Шестиугольник 21"/>
          <p:cNvSpPr/>
          <p:nvPr/>
        </p:nvSpPr>
        <p:spPr>
          <a:xfrm>
            <a:off x="699422" y="4650217"/>
            <a:ext cx="3940815" cy="795288"/>
          </a:xfrm>
          <a:prstGeom prst="hexagon">
            <a:avLst/>
          </a:prstGeom>
          <a:solidFill>
            <a:srgbClr val="FFFF00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09113" y="2140841"/>
            <a:ext cx="29563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‘qituvchi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Шестиугольник 22"/>
          <p:cNvSpPr/>
          <p:nvPr/>
        </p:nvSpPr>
        <p:spPr>
          <a:xfrm>
            <a:off x="685776" y="3402741"/>
            <a:ext cx="3940815" cy="795288"/>
          </a:xfrm>
          <a:prstGeom prst="hexagon">
            <a:avLst/>
          </a:prstGeom>
          <a:solidFill>
            <a:srgbClr val="FFFF00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478262" y="3433706"/>
            <a:ext cx="29563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duradgor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737576" y="4693918"/>
            <a:ext cx="29563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shifokor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781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66665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36245" y="9412"/>
            <a:ext cx="1590228" cy="16791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Медицинские инструменты: стоковые векторные изображения, иллюстрации |  Depositphoto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693312"/>
            <a:ext cx="55626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Шестиугольник 7"/>
          <p:cNvSpPr/>
          <p:nvPr/>
        </p:nvSpPr>
        <p:spPr>
          <a:xfrm>
            <a:off x="699424" y="2140841"/>
            <a:ext cx="3940815" cy="795288"/>
          </a:xfrm>
          <a:prstGeom prst="hexagon">
            <a:avLst/>
          </a:prstGeom>
          <a:solidFill>
            <a:srgbClr val="92D050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Шестиугольник 8"/>
          <p:cNvSpPr/>
          <p:nvPr/>
        </p:nvSpPr>
        <p:spPr>
          <a:xfrm>
            <a:off x="699422" y="4650217"/>
            <a:ext cx="3940815" cy="795288"/>
          </a:xfrm>
          <a:prstGeom prst="hexagon">
            <a:avLst/>
          </a:prstGeom>
          <a:solidFill>
            <a:srgbClr val="92D050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409113" y="2140841"/>
            <a:ext cx="29563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‘qituvchi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Шестиугольник 10"/>
          <p:cNvSpPr/>
          <p:nvPr/>
        </p:nvSpPr>
        <p:spPr>
          <a:xfrm>
            <a:off x="685776" y="3402741"/>
            <a:ext cx="3940815" cy="795288"/>
          </a:xfrm>
          <a:prstGeom prst="hexagon">
            <a:avLst/>
          </a:prstGeom>
          <a:solidFill>
            <a:srgbClr val="92D050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478262" y="3433706"/>
            <a:ext cx="29563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duradgor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737576" y="4693918"/>
            <a:ext cx="29563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shifokor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54769" y="339369"/>
            <a:ext cx="101372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Bularni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ishlatadi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45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66665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54769" y="339369"/>
            <a:ext cx="101372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Bularni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ishlatadi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36245" y="9412"/>
            <a:ext cx="1590228" cy="16791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Урок 2. Правила оформления чертежа | Сайт учителя информатики и черчения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6" b="10672"/>
          <a:stretch/>
        </p:blipFill>
        <p:spPr bwMode="auto">
          <a:xfrm>
            <a:off x="5437259" y="1688605"/>
            <a:ext cx="6233444" cy="2879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Шестиугольник 14"/>
          <p:cNvSpPr/>
          <p:nvPr/>
        </p:nvSpPr>
        <p:spPr>
          <a:xfrm>
            <a:off x="699424" y="2140841"/>
            <a:ext cx="3940815" cy="795288"/>
          </a:xfrm>
          <a:prstGeom prst="hexagon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Шестиугольник 16"/>
          <p:cNvSpPr/>
          <p:nvPr/>
        </p:nvSpPr>
        <p:spPr>
          <a:xfrm>
            <a:off x="699422" y="4650217"/>
            <a:ext cx="3940815" cy="795288"/>
          </a:xfrm>
          <a:prstGeom prst="hexagon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409113" y="2140841"/>
            <a:ext cx="29563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‘qituvchi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Шестиугольник 18"/>
          <p:cNvSpPr/>
          <p:nvPr/>
        </p:nvSpPr>
        <p:spPr>
          <a:xfrm>
            <a:off x="685776" y="3402741"/>
            <a:ext cx="3940815" cy="795288"/>
          </a:xfrm>
          <a:prstGeom prst="hexagon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478262" y="3433706"/>
            <a:ext cx="29563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duradgor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737576" y="4693918"/>
            <a:ext cx="29563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shifokor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930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66665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54769" y="339369"/>
            <a:ext cx="101372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Bularni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ishlatadi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36245" y="9412"/>
            <a:ext cx="1590228" cy="16791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 descr="Роль и значение стоматологических инструменто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969" y="1325206"/>
            <a:ext cx="4803207" cy="4803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Шестиугольник 7"/>
          <p:cNvSpPr/>
          <p:nvPr/>
        </p:nvSpPr>
        <p:spPr>
          <a:xfrm>
            <a:off x="699424" y="2140841"/>
            <a:ext cx="3940815" cy="795288"/>
          </a:xfrm>
          <a:prstGeom prst="hexagon">
            <a:avLst/>
          </a:prstGeom>
          <a:solidFill>
            <a:srgbClr val="FFCC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Шестиугольник 8"/>
          <p:cNvSpPr/>
          <p:nvPr/>
        </p:nvSpPr>
        <p:spPr>
          <a:xfrm>
            <a:off x="699422" y="4650217"/>
            <a:ext cx="3940815" cy="795288"/>
          </a:xfrm>
          <a:prstGeom prst="hexagon">
            <a:avLst/>
          </a:prstGeom>
          <a:solidFill>
            <a:srgbClr val="FFCC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409113" y="2140841"/>
            <a:ext cx="29563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og‘bon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Шестиугольник 10"/>
          <p:cNvSpPr/>
          <p:nvPr/>
        </p:nvSpPr>
        <p:spPr>
          <a:xfrm>
            <a:off x="685776" y="3402741"/>
            <a:ext cx="3940815" cy="795288"/>
          </a:xfrm>
          <a:prstGeom prst="hexagon">
            <a:avLst/>
          </a:prstGeom>
          <a:solidFill>
            <a:srgbClr val="FFCC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478262" y="3433706"/>
            <a:ext cx="29563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arxitektor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17967" y="4693918"/>
            <a:ext cx="38625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shifokori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06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66665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54769" y="339369"/>
            <a:ext cx="101372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Bularni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ishlatadi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36245" y="9412"/>
            <a:ext cx="1590228" cy="16791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 descr="Парикмахерские ножницы картинки, стоковые фото Парикмахерские ножницы |  Depositphoto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0754" y="1559594"/>
            <a:ext cx="5715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Шестиугольник 8"/>
          <p:cNvSpPr/>
          <p:nvPr/>
        </p:nvSpPr>
        <p:spPr>
          <a:xfrm>
            <a:off x="699424" y="2140841"/>
            <a:ext cx="3940815" cy="795288"/>
          </a:xfrm>
          <a:prstGeom prst="hexagon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Шестиугольник 9"/>
          <p:cNvSpPr/>
          <p:nvPr/>
        </p:nvSpPr>
        <p:spPr>
          <a:xfrm>
            <a:off x="699422" y="4650217"/>
            <a:ext cx="3940815" cy="795288"/>
          </a:xfrm>
          <a:prstGeom prst="hexagon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409113" y="2140841"/>
            <a:ext cx="29563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quruvchi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Шестиугольник 12"/>
          <p:cNvSpPr/>
          <p:nvPr/>
        </p:nvSpPr>
        <p:spPr>
          <a:xfrm>
            <a:off x="685776" y="3402741"/>
            <a:ext cx="3940815" cy="795288"/>
          </a:xfrm>
          <a:prstGeom prst="hexagon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78262" y="3433706"/>
            <a:ext cx="29563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rassom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10024" y="4693918"/>
            <a:ext cx="29563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sartarosh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270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66665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54769" y="339369"/>
            <a:ext cx="101372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Bularni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ishlatadi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36245" y="9412"/>
            <a:ext cx="1590228" cy="16791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 descr="Кухонный инвентарь профессиональный для повара ресторана и столовой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0023" y="1528706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Шестиугольник 7"/>
          <p:cNvSpPr/>
          <p:nvPr/>
        </p:nvSpPr>
        <p:spPr>
          <a:xfrm>
            <a:off x="699424" y="2140841"/>
            <a:ext cx="3940815" cy="795288"/>
          </a:xfrm>
          <a:prstGeom prst="hexagon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Шестиугольник 8"/>
          <p:cNvSpPr/>
          <p:nvPr/>
        </p:nvSpPr>
        <p:spPr>
          <a:xfrm>
            <a:off x="699422" y="4650217"/>
            <a:ext cx="3940815" cy="795288"/>
          </a:xfrm>
          <a:prstGeom prst="hexagon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450057" y="2140841"/>
            <a:ext cx="29563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oshpaz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Шестиугольник 10"/>
          <p:cNvSpPr/>
          <p:nvPr/>
        </p:nvSpPr>
        <p:spPr>
          <a:xfrm>
            <a:off x="685776" y="3402741"/>
            <a:ext cx="3940815" cy="795288"/>
          </a:xfrm>
          <a:prstGeom prst="hexagon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478262" y="3433706"/>
            <a:ext cx="29563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rassom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37320" y="4693918"/>
            <a:ext cx="29563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raqqosa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17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16102</TotalTime>
  <Words>77</Words>
  <Application>Microsoft Office PowerPoint</Application>
  <PresentationFormat>Произвольный</PresentationFormat>
  <Paragraphs>32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1520</cp:revision>
  <dcterms:created xsi:type="dcterms:W3CDTF">2020-04-19T11:34:46Z</dcterms:created>
  <dcterms:modified xsi:type="dcterms:W3CDTF">2021-10-09T10:21:57Z</dcterms:modified>
</cp:coreProperties>
</file>