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32" r:id="rId4"/>
    <p:sldId id="739" r:id="rId5"/>
    <p:sldId id="738" r:id="rId6"/>
    <p:sldId id="741" r:id="rId7"/>
    <p:sldId id="742" r:id="rId8"/>
    <p:sldId id="743" r:id="rId9"/>
    <p:sldId id="745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0000CC"/>
    <a:srgbClr val="FFCCFF"/>
    <a:srgbClr val="0807E3"/>
    <a:srgbClr val="FF99FF"/>
    <a:srgbClr val="FF00FF"/>
    <a:srgbClr val="CCFF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51377" y="540434"/>
            <a:ext cx="7934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Мир професси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9" b="50000"/>
          <a:stretch/>
        </p:blipFill>
        <p:spPr bwMode="auto">
          <a:xfrm>
            <a:off x="5382511" y="1574828"/>
            <a:ext cx="3283817" cy="489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52619" y="5675225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Мир професси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r="52208" b="50000"/>
          <a:stretch/>
        </p:blipFill>
        <p:spPr bwMode="auto">
          <a:xfrm>
            <a:off x="1965276" y="1742489"/>
            <a:ext cx="2374711" cy="4664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6472" y="386357"/>
            <a:ext cx="10137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“Men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chiqaradigan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dori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bo‘lishiga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ahamiyat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36432" y="0"/>
            <a:ext cx="1662905" cy="128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1247" y="1969665"/>
            <a:ext cx="10655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dorining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kasallikka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davo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dori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o‘ylashingiz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dorini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kimga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berishingiz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255594" y="2210936"/>
            <a:ext cx="9785445" cy="69603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255593" y="3102928"/>
            <a:ext cx="9785445" cy="69603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255594" y="4003680"/>
            <a:ext cx="9785445" cy="69603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257869" y="4918080"/>
            <a:ext cx="9785445" cy="69603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9" y="506846"/>
            <a:ext cx="8934734" cy="6040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8" r="-1341"/>
          <a:stretch/>
        </p:blipFill>
        <p:spPr bwMode="auto">
          <a:xfrm>
            <a:off x="8671032" y="506846"/>
            <a:ext cx="3202520" cy="6040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22220" y="1648813"/>
            <a:ext cx="6523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Kundaligimdagi</a:t>
            </a:r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“2”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ютуб канал для малышей Получил ДВОЙКУ в ШКОЛЕ! Что ЗАДУМАЛ Давид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ютуб канал для малышей Получил ДВОЙКУ в ШКОЛЕ! Что ЗАДУМАЛ Давид 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01" y="2802078"/>
            <a:ext cx="5825828" cy="3277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31532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1330" y="322180"/>
            <a:ext cx="8084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8277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89611" y="465165"/>
            <a:ext cx="76836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Bu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kundalikka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34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2-sinfda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tutgandim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Odatda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o‘quvchi-larimga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kundaligimni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ko‘rsataman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sergak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nazardan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chetda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qoldirishmaydi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Sho‘x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Jasurbek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“2”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olganmisiz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?” – 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deb 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so‘radi</a:t>
            </a:r>
            <a:r>
              <a:rPr lang="sv-SE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Shunda 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kun-daligimning </a:t>
            </a:r>
            <a:r>
              <a:rPr lang="sv-SE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42-sahifasidagi 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“2”ni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esladim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fanidan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olgandim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64120" y="70258"/>
            <a:ext cx="1662905" cy="128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Викторина &amp;quot; СЕМЬЯ&amp;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0" r="62030"/>
          <a:stretch/>
        </p:blipFill>
        <p:spPr bwMode="auto">
          <a:xfrm>
            <a:off x="418299" y="1575152"/>
            <a:ext cx="3351898" cy="410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8277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64120" y="70258"/>
            <a:ext cx="1662905" cy="128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9735" y="397316"/>
            <a:ext cx="72333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O‘quvchilarimning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ko‘zlari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katta-katta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Kundalikni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qo‘lma-qo‘l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boshlashdi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vazifasini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tayyorlab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kelmaganmidingiz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?” –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Aslida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o‘shanda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solmay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turgandim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Ustozimning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savoliga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berolmay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2”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olganman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Ruxshona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paytgacha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2”ni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ko‘tarib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yuribsiz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yirtib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tashlamaysizmi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?” – deb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so‘rab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silab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hayotda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rostgo‘y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фото двойки в дневнике - Создать мем - Meme-arsenal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4"/>
          <a:stretch/>
        </p:blipFill>
        <p:spPr bwMode="auto">
          <a:xfrm>
            <a:off x="537711" y="2122622"/>
            <a:ext cx="3270013" cy="2736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8277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64120" y="70258"/>
            <a:ext cx="1662905" cy="128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6215" y="206244"/>
            <a:ext cx="72333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kamchiligini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fazilat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yutuqlar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g‘ururlanish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insonga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keltiradi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Xatolarini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yetishni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fazilat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egalari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hayotda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to‘siqlarga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duch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kelganida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dovdirab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qolmaydi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yengishga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kuch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topa </a:t>
            </a:r>
            <a:r>
              <a:rPr lang="nn-NO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oladi”, – deya nasihat qildim. “Agar “2” </a:t>
            </a:r>
            <a:r>
              <a:rPr lang="nn-NO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bahoni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yirtganimda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ishonmay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qolardingiz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Kundalikning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sahifasi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yirtilganini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ziyrak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darrov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”, –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dedim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so‘zim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yakunida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Ma’rifat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gazetasidan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olindi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Дневник двойка картинки, стоковые фото Дневник двойка | Depositphot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r="14987"/>
          <a:stretch/>
        </p:blipFill>
        <p:spPr bwMode="auto">
          <a:xfrm>
            <a:off x="459030" y="1906850"/>
            <a:ext cx="3694034" cy="3240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1943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77421" y="-158766"/>
            <a:ext cx="1590228" cy="167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4256" y="214533"/>
            <a:ext cx="5557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460302" y="930119"/>
            <a:ext cx="10317050" cy="107609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410352" y="2006212"/>
            <a:ext cx="10258483" cy="107609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355760" y="3088154"/>
            <a:ext cx="10258483" cy="107609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355760" y="4164247"/>
            <a:ext cx="10258483" cy="107609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301168" y="5228650"/>
            <a:ext cx="10258483" cy="107609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573199" y="1277255"/>
            <a:ext cx="1064525" cy="824493"/>
          </a:xfrm>
          <a:prstGeom prst="star8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8-конечная звезда 26"/>
          <p:cNvSpPr/>
          <p:nvPr/>
        </p:nvSpPr>
        <p:spPr>
          <a:xfrm>
            <a:off x="573198" y="2344554"/>
            <a:ext cx="1064525" cy="824493"/>
          </a:xfrm>
          <a:prstGeom prst="star8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8-конечная звезда 27"/>
          <p:cNvSpPr/>
          <p:nvPr/>
        </p:nvSpPr>
        <p:spPr>
          <a:xfrm>
            <a:off x="593933" y="3444083"/>
            <a:ext cx="1064525" cy="824493"/>
          </a:xfrm>
          <a:prstGeom prst="star8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593933" y="4499413"/>
            <a:ext cx="1064525" cy="824493"/>
          </a:xfrm>
          <a:prstGeom prst="star8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8-конечная звезда 29"/>
          <p:cNvSpPr/>
          <p:nvPr/>
        </p:nvSpPr>
        <p:spPr>
          <a:xfrm>
            <a:off x="573199" y="5604882"/>
            <a:ext cx="1064525" cy="824493"/>
          </a:xfrm>
          <a:prstGeom prst="star8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8458" y="4437760"/>
            <a:ext cx="9014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 </a:t>
            </a:r>
            <a:r>
              <a:rPr lang="it-IT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nega “2” baho olgan edi</a:t>
            </a:r>
            <a:r>
              <a:rPr lang="it-IT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it-IT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24256" y="947683"/>
            <a:ext cx="941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 </a:t>
            </a:r>
            <a:r>
              <a:rPr lang="it-IT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nega hozirgi o‘quvchilarini </a:t>
            </a:r>
            <a:r>
              <a:rPr lang="it-IT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ancha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sergak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demoqda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37723" y="1981685"/>
            <a:ext cx="9498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Ko‘zlari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katta-katta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deganda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holat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tushuniladi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37723" y="3107592"/>
            <a:ext cx="9498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Nega </a:t>
            </a:r>
            <a:r>
              <a:rPr lang="it-IT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o‘quvchi: “Vazifani </a:t>
            </a:r>
            <a:r>
              <a:rPr lang="it-IT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tayyorlab </a:t>
            </a:r>
            <a:r>
              <a:rPr lang="de-DE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kelmaganmidingiz</a:t>
            </a:r>
            <a:r>
              <a:rPr lang="de-DE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de-DE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?” – </a:t>
            </a:r>
            <a:r>
              <a:rPr lang="de-DE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de-DE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de-DE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de-DE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de-DE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58458" y="5353313"/>
            <a:ext cx="8762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“2”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yirtib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tashlamagan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60022" y="132561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60022" y="240285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91948" y="351846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60022" y="452076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87318" y="566318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O‘zingizdagi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ta 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amchilikni</a:t>
            </a:r>
            <a:endParaRPr lang="en-US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16060</TotalTime>
  <Words>136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1516</cp:revision>
  <dcterms:created xsi:type="dcterms:W3CDTF">2020-04-19T11:34:46Z</dcterms:created>
  <dcterms:modified xsi:type="dcterms:W3CDTF">2021-10-09T10:13:34Z</dcterms:modified>
</cp:coreProperties>
</file>