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93" r:id="rId2"/>
    <p:sldId id="344" r:id="rId3"/>
    <p:sldId id="732" r:id="rId4"/>
    <p:sldId id="739" r:id="rId5"/>
    <p:sldId id="738" r:id="rId6"/>
    <p:sldId id="741" r:id="rId7"/>
    <p:sldId id="742" r:id="rId8"/>
    <p:sldId id="743" r:id="rId9"/>
    <p:sldId id="745" r:id="rId10"/>
    <p:sldId id="529" r:id="rId11"/>
  </p:sldIdLst>
  <p:sldSz cx="12192000" cy="6858000"/>
  <p:notesSz cx="6858000" cy="9144000"/>
  <p:custDataLst>
    <p:tags r:id="rId12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000066"/>
    <a:srgbClr val="0000CC"/>
    <a:srgbClr val="FFCCFF"/>
    <a:srgbClr val="0807E3"/>
    <a:srgbClr val="FF99FF"/>
    <a:srgbClr val="FF00FF"/>
    <a:srgbClr val="CCFFFF"/>
    <a:srgbClr val="003300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211" autoAdjust="0"/>
    <p:restoredTop sz="94660"/>
  </p:normalViewPr>
  <p:slideViewPr>
    <p:cSldViewPr snapToGrid="0">
      <p:cViewPr>
        <p:scale>
          <a:sx n="70" d="100"/>
          <a:sy n="70" d="100"/>
        </p:scale>
        <p:origin x="-366" y="-1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4" d="100"/>
        <a:sy n="15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324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590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625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2449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618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09.10.2021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7642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09.10.2021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7141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09.10.2021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19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09.10.2021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2049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09.10.2021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218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09.10.2021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357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9936E-34BE-4A66-81A3-1AC8B3EE5DE1}" type="datetimeFigureOut">
              <a:rPr lang="ru-RU" smtClean="0"/>
              <a:pPr/>
              <a:t>09.10.2021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425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307" y="0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886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 descr="ชุดเครื่องแบบของนักเรียนชั้นประถมศึกษา การ์ตูนผู้หญิง, ตัวการ์ตูน,  สวมเครื่องแบบ, สวมเครื่องแบบของโรงเรียนภาพ PNG และ PSD สำหรับดาวน์โหลดฟรี |  โปสเตอร์ภาพ, เด็ก, การเรียนรู้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0" t="2384" r="26148" b="3027"/>
          <a:stretch/>
        </p:blipFill>
        <p:spPr bwMode="auto">
          <a:xfrm>
            <a:off x="7663544" y="587233"/>
            <a:ext cx="3589532" cy="57409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Школа колокольчик: Колокольчик с ручкой &amp;quot;Здравствуй школа&amp;quot; (1935796) -  Купить по цене от 160.72 руб. - wow-cool.r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18486">
            <a:off x="991267" y="3368965"/>
            <a:ext cx="2263059" cy="2263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1489127" y="296420"/>
            <a:ext cx="6299200" cy="3688726"/>
          </a:xfrm>
          <a:prstGeom prst="cloudCallout">
            <a:avLst>
              <a:gd name="adj1" fmla="val 53022"/>
              <a:gd name="adj2" fmla="val 40254"/>
            </a:avLst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489127" y="1171287"/>
            <a:ext cx="6461684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Bugungi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dars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oila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a’zolaringiz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suhbatlashing</a:t>
            </a:r>
            <a:endParaRPr lang="ru-RU" sz="4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0268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03708" y="271376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651377" y="540434"/>
            <a:ext cx="7934925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4-</a:t>
            </a:r>
            <a:r>
              <a:rPr lang="en-US" sz="4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bo‘lim</a:t>
            </a:r>
            <a:r>
              <a:rPr lang="en-US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Kasblar</a:t>
            </a:r>
            <a:endParaRPr lang="ru-RU" sz="48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C:\Users\OTABEK\Desktop\расм 2-синф\photo_2021-08-16_16-46-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6624" y="3696324"/>
            <a:ext cx="2282493" cy="2710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9106345" y="5207644"/>
            <a:ext cx="2983049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ru-RU" sz="44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en-US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4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dars</a:t>
            </a:r>
            <a:endParaRPr lang="en-US" sz="44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2" descr="Мир профессий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819" b="50000"/>
          <a:stretch/>
        </p:blipFill>
        <p:spPr bwMode="auto">
          <a:xfrm>
            <a:off x="5382511" y="1574828"/>
            <a:ext cx="3283817" cy="48924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8552619" y="5675225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Picture 2" descr="Мир профессий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00" r="52208" b="50000"/>
          <a:stretch/>
        </p:blipFill>
        <p:spPr bwMode="auto">
          <a:xfrm>
            <a:off x="1965276" y="1742489"/>
            <a:ext cx="2374711" cy="466457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5154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12"/>
            <a:ext cx="12192000" cy="6848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353017"/>
            <a:ext cx="11335409" cy="6195859"/>
          </a:xfrm>
          <a:prstGeom prst="roundRect">
            <a:avLst>
              <a:gd name="adj" fmla="val 5213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626472" y="386357"/>
            <a:ext cx="1013723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“Men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ishlab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chiqaradigan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dori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mavzusida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kichik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matn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Matnda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quyidagi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ma’lumotlar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bo‘lishiga</a:t>
            </a:r>
            <a:r>
              <a:rPr lang="ru-RU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ahamiyat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-36432" y="0"/>
            <a:ext cx="1662905" cy="128148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31247" y="1969665"/>
            <a:ext cx="1065545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dorining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nomi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40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kasallikka</a:t>
            </a:r>
            <a:r>
              <a:rPr lang="en-US" sz="4000" b="1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davo</a:t>
            </a:r>
            <a:r>
              <a:rPr lang="en-US" sz="4000" b="1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bo‘lishi</a:t>
            </a:r>
            <a:r>
              <a:rPr lang="en-US" sz="40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4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en-US" sz="4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dori</a:t>
            </a:r>
            <a:r>
              <a:rPr lang="en-US" sz="4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4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deb </a:t>
            </a:r>
            <a:r>
              <a:rPr lang="en-US" sz="40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o‘ylashingiz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sz="4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dorini</a:t>
            </a:r>
            <a:r>
              <a:rPr lang="en-US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birinchi</a:t>
            </a:r>
            <a:r>
              <a:rPr lang="en-US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kimga</a:t>
            </a:r>
            <a:r>
              <a:rPr lang="en-US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berishingiz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4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1255594" y="2210936"/>
            <a:ext cx="9785445" cy="696036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FFC000"/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с двумя скругленными противолежащими углами 9"/>
          <p:cNvSpPr/>
          <p:nvPr/>
        </p:nvSpPr>
        <p:spPr>
          <a:xfrm>
            <a:off x="1255593" y="3102928"/>
            <a:ext cx="9785445" cy="696036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00B0F0"/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1255594" y="4003680"/>
            <a:ext cx="9785445" cy="696036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FF99FF"/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с двумя скругленными противолежащими углами 11"/>
          <p:cNvSpPr/>
          <p:nvPr/>
        </p:nvSpPr>
        <p:spPr>
          <a:xfrm>
            <a:off x="1257869" y="4918080"/>
            <a:ext cx="9785445" cy="696036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00B050"/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9083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 animBg="1"/>
      <p:bldP spid="11" grpId="0" animBg="1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3" name="Picture 5" descr="D:\ВИДЕО ДАРС 2 БОСКИЧ\фон 4 синф\ссссссс фон\с1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299" y="506846"/>
            <a:ext cx="8934734" cy="60402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5" descr="D:\ВИДЕО ДАРС 2 БОСКИЧ\фон 4 синф\ссссссс фон\с14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98" r="-1341"/>
          <a:stretch/>
        </p:blipFill>
        <p:spPr bwMode="auto">
          <a:xfrm>
            <a:off x="8671032" y="506846"/>
            <a:ext cx="3202520" cy="60402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022220" y="1648813"/>
            <a:ext cx="652378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Kundaligimdagi</a:t>
            </a:r>
            <a:r>
              <a:rPr lang="en-US" sz="54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“2”</a:t>
            </a:r>
            <a:endParaRPr lang="ru-RU" sz="54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AutoShape 2" descr="ютуб канал для малышей Получил ДВОЙКУ в ШКОЛЕ! Что ЗАДУМАЛ Давид ?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8" name="Picture 4" descr="ютуб канал для малышей Получил ДВОЙКУ в ШКОЛЕ! Что ЗАДУМАЛ Давид ?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801" y="2802078"/>
            <a:ext cx="5825828" cy="327702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16" t="21459" r="55689" b="39271"/>
          <a:stretch/>
        </p:blipFill>
        <p:spPr bwMode="auto">
          <a:xfrm>
            <a:off x="0" y="31532"/>
            <a:ext cx="1756228" cy="211951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791330" y="322180"/>
            <a:ext cx="808426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Matnni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Savollarga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0688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82773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889611" y="465165"/>
            <a:ext cx="7683689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	Bu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kundalikka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34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yil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bo‘ldi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36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2-sinfda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tutgandim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Odatda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o‘quvchi-larimga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shu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kundaligimni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namuna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qilib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ko‘rsataman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Lekin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ular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ancha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sergak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Hech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narsani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nazardan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chetda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qoldirishmaydi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Sho‘x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o‘quvchim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Jasurbek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 “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Ustoz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siz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ham “2”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baho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olganmisiz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?” – 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deb </a:t>
            </a:r>
            <a:r>
              <a:rPr lang="sv-SE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so‘radi</a:t>
            </a:r>
            <a:r>
              <a:rPr lang="sv-SE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Shunda </a:t>
            </a:r>
            <a:r>
              <a:rPr lang="sv-SE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kun-daligimning </a:t>
            </a:r>
            <a:r>
              <a:rPr lang="sv-SE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42-sahifasidagi </a:t>
            </a:r>
            <a:r>
              <a:rPr lang="sv-SE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katta</a:t>
            </a:r>
            <a:r>
              <a:rPr lang="en-US" sz="3600" dirty="0" smtClean="0"/>
              <a:t> 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“2”ni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esladim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Matematika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fanidan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olgandim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64120" y="70258"/>
            <a:ext cx="1662905" cy="128148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 descr="Викторина &amp;quot; СЕМЬЯ&amp;quot;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030" r="62030"/>
          <a:stretch/>
        </p:blipFill>
        <p:spPr bwMode="auto">
          <a:xfrm>
            <a:off x="418299" y="1575152"/>
            <a:ext cx="3351898" cy="410291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1024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82773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64120" y="70258"/>
            <a:ext cx="1662905" cy="128148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039735" y="397316"/>
            <a:ext cx="7233314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O‘quvchilarimning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ko‘zlari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katta-katta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bo‘lib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ketdi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Kundalikni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qo‘lma-qo‘l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olib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tomosha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qila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boshlashdi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o‘quvchim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 “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Uy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vazifasini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tayyorlab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kelmaganmidingiz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ustoz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?” –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dedi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Aslida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o‘shanda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yangi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mavzuga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quloq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solmay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she’r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yozib</a:t>
            </a:r>
            <a:r>
              <a:rPr lang="ru-RU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turgandim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Ustozimning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savoliga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berolmay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“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2”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olganman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Ruxshona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 “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Nega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shu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paytgacha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2”ni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ko‘tarib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yuribsiz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yirtib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tashlamaysizmi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?” – deb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so‘rab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qoldi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Uning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boshini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silab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 “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Inson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hayotda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rostgo‘y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bo‘lishi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32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фото двойки в дневнике - Создать мем - Meme-arsenal.com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504"/>
          <a:stretch/>
        </p:blipFill>
        <p:spPr bwMode="auto">
          <a:xfrm>
            <a:off x="537711" y="2122622"/>
            <a:ext cx="3270013" cy="273676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30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82773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64120" y="70258"/>
            <a:ext cx="1662905" cy="128148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176215" y="206244"/>
            <a:ext cx="7233314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O‘z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kamchiligini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tan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ola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bilish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yaxshi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fazilat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Faqat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yutuqlar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g‘ururlanish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insonga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zarar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keltiradi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Xatolarini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tushunib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yetishni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o‘rganish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lozim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Bunday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fazilat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egalari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hayotda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to‘siqlarga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duch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kelganida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dovdirab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qolmaydi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Ularni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yengishga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kuch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nn-NO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topa </a:t>
            </a:r>
            <a:r>
              <a:rPr lang="nn-NO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oladi”, – deya nasihat qildim. “Agar “2” </a:t>
            </a:r>
            <a:r>
              <a:rPr lang="nn-NO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bahoni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yirtganimda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sizlar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menga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ishonmay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qolardingiz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Kundalikning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sahifasi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yirtilganini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ziyrak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bolalar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darrov</a:t>
            </a:r>
            <a:endParaRPr lang="en-US" sz="32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bilib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oladi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”, –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dedim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so‘zim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yakunida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r"/>
            <a:r>
              <a:rPr lang="en-US" sz="3200" b="1" i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3200" b="1" i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Ma’rifat</a:t>
            </a:r>
            <a:r>
              <a:rPr lang="en-US" sz="3200" b="1" i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3200" b="1" i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gazetasidan</a:t>
            </a:r>
            <a:r>
              <a:rPr lang="en-US" sz="3200" b="1" i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olindi</a:t>
            </a:r>
            <a:endParaRPr lang="ru-RU" sz="3200" b="1" i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Дневник двойка картинки, стоковые фото Дневник двойка | Depositphotos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23" r="14987"/>
          <a:stretch/>
        </p:blipFill>
        <p:spPr bwMode="auto">
          <a:xfrm>
            <a:off x="459030" y="1906850"/>
            <a:ext cx="3694034" cy="32402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7854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41943" y="296421"/>
            <a:ext cx="11335409" cy="6322620"/>
          </a:xfrm>
          <a:prstGeom prst="roundRect">
            <a:avLst>
              <a:gd name="adj" fmla="val 7817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-177421" y="-158766"/>
            <a:ext cx="1590228" cy="167919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724256" y="214533"/>
            <a:ext cx="555793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Savollarga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с двумя скругленными противолежащими углами 16"/>
          <p:cNvSpPr/>
          <p:nvPr/>
        </p:nvSpPr>
        <p:spPr>
          <a:xfrm>
            <a:off x="1460302" y="930119"/>
            <a:ext cx="10317050" cy="1076093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FFCCFF"/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8" name="Прямоугольник с двумя скругленными противолежащими углами 17"/>
          <p:cNvSpPr/>
          <p:nvPr/>
        </p:nvSpPr>
        <p:spPr>
          <a:xfrm>
            <a:off x="1410352" y="2006212"/>
            <a:ext cx="10258483" cy="1076093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FFCCFF"/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0" name="Прямоугольник с двумя скругленными противолежащими углами 19"/>
          <p:cNvSpPr/>
          <p:nvPr/>
        </p:nvSpPr>
        <p:spPr>
          <a:xfrm>
            <a:off x="1355760" y="3088154"/>
            <a:ext cx="10258483" cy="1076093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FFCCFF"/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2" name="Прямоугольник с двумя скругленными противолежащими углами 21"/>
          <p:cNvSpPr/>
          <p:nvPr/>
        </p:nvSpPr>
        <p:spPr>
          <a:xfrm>
            <a:off x="1355760" y="4164247"/>
            <a:ext cx="10258483" cy="1076093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FFCCFF"/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3" name="Прямоугольник с двумя скругленными противолежащими углами 22"/>
          <p:cNvSpPr/>
          <p:nvPr/>
        </p:nvSpPr>
        <p:spPr>
          <a:xfrm>
            <a:off x="1301168" y="5228650"/>
            <a:ext cx="10258483" cy="1076093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FFCCFF"/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6" name="8-конечная звезда 5"/>
          <p:cNvSpPr/>
          <p:nvPr/>
        </p:nvSpPr>
        <p:spPr>
          <a:xfrm>
            <a:off x="573199" y="1277255"/>
            <a:ext cx="1064525" cy="824493"/>
          </a:xfrm>
          <a:prstGeom prst="star8">
            <a:avLst/>
          </a:prstGeom>
          <a:solidFill>
            <a:srgbClr val="FF99FF"/>
          </a:solidFill>
          <a:ln w="38100">
            <a:solidFill>
              <a:srgbClr val="0807E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8-конечная звезда 26"/>
          <p:cNvSpPr/>
          <p:nvPr/>
        </p:nvSpPr>
        <p:spPr>
          <a:xfrm>
            <a:off x="573198" y="2344554"/>
            <a:ext cx="1064525" cy="824493"/>
          </a:xfrm>
          <a:prstGeom prst="star8">
            <a:avLst/>
          </a:prstGeom>
          <a:solidFill>
            <a:srgbClr val="FF99FF"/>
          </a:solidFill>
          <a:ln w="38100">
            <a:solidFill>
              <a:srgbClr val="0807E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8-конечная звезда 27"/>
          <p:cNvSpPr/>
          <p:nvPr/>
        </p:nvSpPr>
        <p:spPr>
          <a:xfrm>
            <a:off x="593933" y="3444083"/>
            <a:ext cx="1064525" cy="824493"/>
          </a:xfrm>
          <a:prstGeom prst="star8">
            <a:avLst/>
          </a:prstGeom>
          <a:solidFill>
            <a:srgbClr val="FF99FF"/>
          </a:solidFill>
          <a:ln w="38100">
            <a:solidFill>
              <a:srgbClr val="0807E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8-конечная звезда 28"/>
          <p:cNvSpPr/>
          <p:nvPr/>
        </p:nvSpPr>
        <p:spPr>
          <a:xfrm>
            <a:off x="593933" y="4499413"/>
            <a:ext cx="1064525" cy="824493"/>
          </a:xfrm>
          <a:prstGeom prst="star8">
            <a:avLst/>
          </a:prstGeom>
          <a:solidFill>
            <a:srgbClr val="FF99FF"/>
          </a:solidFill>
          <a:ln w="38100">
            <a:solidFill>
              <a:srgbClr val="0807E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8-конечная звезда 29"/>
          <p:cNvSpPr/>
          <p:nvPr/>
        </p:nvSpPr>
        <p:spPr>
          <a:xfrm>
            <a:off x="573199" y="5604882"/>
            <a:ext cx="1064525" cy="824493"/>
          </a:xfrm>
          <a:prstGeom prst="star8">
            <a:avLst/>
          </a:prstGeom>
          <a:solidFill>
            <a:srgbClr val="FF99FF"/>
          </a:solidFill>
          <a:ln w="38100">
            <a:solidFill>
              <a:srgbClr val="0807E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658458" y="4437760"/>
            <a:ext cx="901409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O‘qituvchi </a:t>
            </a:r>
            <a:r>
              <a:rPr lang="it-IT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nega “2” baho olgan edi</a:t>
            </a:r>
            <a:r>
              <a:rPr lang="it-IT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it-IT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1724256" y="947683"/>
            <a:ext cx="941231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O‘qituvchi </a:t>
            </a:r>
            <a:r>
              <a:rPr lang="it-IT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nega hozirgi o‘quvchilarini </a:t>
            </a:r>
            <a:r>
              <a:rPr lang="it-IT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ancha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sergak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demoqda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1637723" y="1981685"/>
            <a:ext cx="949885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Ko‘zlari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katta-katta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bo‘lib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deganda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holat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tushuniladi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1637723" y="3107592"/>
            <a:ext cx="949885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Nega </a:t>
            </a:r>
            <a:r>
              <a:rPr lang="it-IT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o‘quvchi: “Vazifani </a:t>
            </a:r>
            <a:r>
              <a:rPr lang="it-IT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tayyorlab </a:t>
            </a:r>
            <a:r>
              <a:rPr lang="de-DE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kelmaganmidingiz</a:t>
            </a:r>
            <a:r>
              <a:rPr lang="de-DE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de-DE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ustoz</a:t>
            </a:r>
            <a:r>
              <a:rPr lang="de-DE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?” – </a:t>
            </a:r>
            <a:r>
              <a:rPr lang="de-DE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deb</a:t>
            </a:r>
            <a:r>
              <a:rPr lang="de-DE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savol</a:t>
            </a:r>
            <a:r>
              <a:rPr lang="de-DE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berdi</a:t>
            </a:r>
            <a:r>
              <a:rPr lang="de-DE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de-DE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1658458" y="5353313"/>
            <a:ext cx="87625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O‘qituvchi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nega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“2”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bahoni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yirtib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tashlamagan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860022" y="1325615"/>
            <a:ext cx="44114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860022" y="2402857"/>
            <a:ext cx="44114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891948" y="3518464"/>
            <a:ext cx="44114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860022" y="4520764"/>
            <a:ext cx="44114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887318" y="5663185"/>
            <a:ext cx="44114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2567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1" grpId="0"/>
      <p:bldP spid="32" grpId="0"/>
      <p:bldP spid="33" grpId="0"/>
      <p:bldP spid="3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 descr="ชุดเครื่องแบบของนักเรียนชั้นประถมศึกษา การ์ตูนผู้หญิง, ตัวการ์ตูน,  สวมเครื่องแบบ, สวมเครื่องแบบของโรงเรียนภาพ PNG และ PSD สำหรับดาวน์โหลดฟรี |  โปสเตอร์ภาพ, เด็ก, การเรียนรู้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0" t="2384" r="26148" b="3027"/>
          <a:stretch/>
        </p:blipFill>
        <p:spPr bwMode="auto">
          <a:xfrm>
            <a:off x="7663544" y="587233"/>
            <a:ext cx="3589532" cy="57409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1489127" y="296420"/>
            <a:ext cx="6299200" cy="3688726"/>
          </a:xfrm>
          <a:prstGeom prst="cloudCallout">
            <a:avLst>
              <a:gd name="adj1" fmla="val 53022"/>
              <a:gd name="adj2" fmla="val 40254"/>
            </a:avLst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489127" y="1171287"/>
            <a:ext cx="6461684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O‘zingizdagi</a:t>
            </a:r>
            <a:r>
              <a:rPr lang="en-US" sz="44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 ta </a:t>
            </a:r>
            <a:endParaRPr lang="en-US" sz="4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4400" b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44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amchilikni</a:t>
            </a:r>
            <a:endParaRPr lang="en-US" sz="44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44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4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8312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5ee3acec4367c044ff6b425eee53a5104b7b1b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16060</TotalTime>
  <Words>136</Words>
  <Application>Microsoft Office PowerPoint</Application>
  <PresentationFormat>Произвольный</PresentationFormat>
  <Paragraphs>31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OTABEK</cp:lastModifiedBy>
  <cp:revision>1516</cp:revision>
  <dcterms:created xsi:type="dcterms:W3CDTF">2020-04-19T11:34:46Z</dcterms:created>
  <dcterms:modified xsi:type="dcterms:W3CDTF">2021-10-09T10:13:34Z</dcterms:modified>
</cp:coreProperties>
</file>