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32" r:id="rId4"/>
    <p:sldId id="734" r:id="rId5"/>
    <p:sldId id="739" r:id="rId6"/>
    <p:sldId id="738" r:id="rId7"/>
    <p:sldId id="740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6600"/>
    <a:srgbClr val="0807E3"/>
    <a:srgbClr val="FF00FF"/>
    <a:srgbClr val="CCFFFF"/>
    <a:srgbClr val="FFCCFF"/>
    <a:srgbClr val="FF99FF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92072" y="840685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Kasblar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Мир професси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00501" y="2048222"/>
            <a:ext cx="8737629" cy="3928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552619" y="5675225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8966" y="415310"/>
            <a:ext cx="9431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qo‘shig‘ini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72955" y="226429"/>
            <a:ext cx="1433015" cy="1532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Кликните для закрытия картинки, нажмите и удерживайте для перемещения |  Врачи, Детские рисунки, Дошкольные учебные мероприят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89" y="1041029"/>
            <a:ext cx="4138019" cy="550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66665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4769" y="339369"/>
            <a:ext cx="10137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235" y="992146"/>
            <a:ext cx="1049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qabuliga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quruvchidan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36245" y="9412"/>
            <a:ext cx="1590228" cy="1679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7200" y="3111766"/>
            <a:ext cx="1049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Mahallada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bo‘lishining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36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149" y="1743954"/>
            <a:ext cx="1093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og‘zimizni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ochib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tilimizni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chiqarishimizni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so‘raydi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35" y="5318502"/>
            <a:ext cx="1049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Qo‘shiqni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kuylang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4496" y="3876802"/>
            <a:ext cx="1049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Politsiyachi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ukol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olganda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og‘riqni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sezdimi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829" y="4618669"/>
            <a:ext cx="10491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Ukol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qilsa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og‘rimasligining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sababi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" y="506846"/>
            <a:ext cx="8934734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8" r="-1341"/>
          <a:stretch/>
        </p:blipFill>
        <p:spPr bwMode="auto">
          <a:xfrm>
            <a:off x="8671032" y="506846"/>
            <a:ext cx="3202520" cy="6040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9254" y="1928282"/>
            <a:ext cx="51465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“Agar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-masa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boshlanuvchi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-lar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bo‘lmasa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tuzalishi-miz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для детей врач: Картинки d0 b4 d0 b5 d1 82 d1 81 d0 ba d0 b8 d0 b9  d0 b2 d1 80 d0 b0 d1 87, Стоковые Фотографии и Роялти-Фри Изображени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23298"/>
          <a:stretch/>
        </p:blipFill>
        <p:spPr bwMode="auto">
          <a:xfrm>
            <a:off x="9561304" y="2344554"/>
            <a:ext cx="2118284" cy="37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025" y="387835"/>
            <a:ext cx="671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 kasb egasi nima ish qiladi?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9599" y="1116054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kasallarni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davolaydi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445" y="1974588"/>
            <a:ext cx="105906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______________________________________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Bogʻbon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______________________________________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Arxitektor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____________________________________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36432" y="0"/>
            <a:ext cx="1662905" cy="1281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7025" y="387835"/>
            <a:ext cx="671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 kasb egasi nima ish qiladi?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9599" y="1116054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Namuna</a:t>
            </a:r>
            <a:r>
              <a:rPr lang="en-US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kasallarni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davolaydi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3833" y="1994083"/>
            <a:ext cx="24702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Bogʻbon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Rassom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Quruvchi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Sartarosh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37682" y="1838107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araxtlarni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parvarish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1329" y="2375521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o‘konda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narsalar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sotadi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2273" y="2871034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azali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ovqatlar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pishiradi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51328" y="3390492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ylar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quradi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37679" y="3889300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chizadi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8624" y="4398032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ochlarni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turmaklaydi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8624" y="4878885"/>
            <a:ext cx="6441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kin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ekadi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988860" y="2317258"/>
            <a:ext cx="2988859" cy="914404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161733" y="2130494"/>
            <a:ext cx="2242780" cy="670903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200402" y="2667908"/>
            <a:ext cx="2763669" cy="633447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4158" y="3777446"/>
            <a:ext cx="4991669" cy="457202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00571" y="3763798"/>
            <a:ext cx="4665256" cy="528193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060510" y="4754206"/>
            <a:ext cx="5378609" cy="457202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410778" y="4754206"/>
            <a:ext cx="3030965" cy="495995"/>
          </a:xfrm>
          <a:prstGeom prst="straightConnector1">
            <a:avLst/>
          </a:prstGeom>
          <a:ln w="38100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16008</TotalTime>
  <Words>189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1510</cp:revision>
  <dcterms:created xsi:type="dcterms:W3CDTF">2020-04-19T11:34:46Z</dcterms:created>
  <dcterms:modified xsi:type="dcterms:W3CDTF">2021-10-07T10:48:53Z</dcterms:modified>
</cp:coreProperties>
</file>