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32" r:id="rId4"/>
    <p:sldId id="734" r:id="rId5"/>
    <p:sldId id="739" r:id="rId6"/>
    <p:sldId id="738" r:id="rId7"/>
    <p:sldId id="740" r:id="rId8"/>
    <p:sldId id="529" r:id="rId9"/>
  </p:sldIdLst>
  <p:sldSz cx="12192000" cy="6858000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CC"/>
    <a:srgbClr val="006600"/>
    <a:srgbClr val="0807E3"/>
    <a:srgbClr val="FF00FF"/>
    <a:srgbClr val="CCFFFF"/>
    <a:srgbClr val="FFCCFF"/>
    <a:srgbClr val="FF99FF"/>
    <a:srgbClr val="00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12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92072" y="840685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Kasblar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Мир профессий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00501" y="2048222"/>
            <a:ext cx="8737629" cy="3928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552619" y="5675225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18966" y="415310"/>
            <a:ext cx="94315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qo‘shig‘ini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272955" y="226429"/>
            <a:ext cx="1433015" cy="15324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Кликните для закрытия картинки, нажмите и удерживайте для перемещения |  Врачи, Детские рисунки, Дошкольные учебные мероприят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989" y="1041029"/>
            <a:ext cx="4138019" cy="550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08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66665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54769" y="339369"/>
            <a:ext cx="101372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68235" y="992146"/>
            <a:ext cx="104916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3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qabuliga</a:t>
            </a:r>
            <a:r>
              <a:rPr lang="en-US" sz="3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quruvchidan</a:t>
            </a:r>
            <a:r>
              <a:rPr lang="en-US" sz="3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36245" y="9412"/>
            <a:ext cx="1590228" cy="16791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77200" y="3111766"/>
            <a:ext cx="104916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Mahallada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bo‘lishining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nimasi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9149" y="1743954"/>
            <a:ext cx="109323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shifokorlar</a:t>
            </a:r>
            <a:r>
              <a:rPr lang="en-US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og‘zimizni</a:t>
            </a:r>
            <a:r>
              <a:rPr lang="en-US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ochib</a:t>
            </a:r>
            <a:r>
              <a:rPr lang="en-US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tilimizni</a:t>
            </a:r>
            <a:endParaRPr lang="en-US" sz="36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chiqarishimizni</a:t>
            </a:r>
            <a:r>
              <a:rPr lang="en-US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so‘raydi</a:t>
            </a:r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5835" y="5318502"/>
            <a:ext cx="104916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Qo‘shiqni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birgalikda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kuylang</a:t>
            </a:r>
            <a:r>
              <a:rPr lang="en-US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04496" y="3876802"/>
            <a:ext cx="104916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Politsiyachi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ukol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olganda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og‘riqni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sezdimi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47829" y="4618669"/>
            <a:ext cx="104916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Ukol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qilsa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og‘rimasligining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sababi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81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99" y="506846"/>
            <a:ext cx="8934734" cy="60402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D:\ВИДЕО ДАРС 2 БОСКИЧ\фон 4 синф\ссссссс фон\с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8" r="-1341"/>
          <a:stretch/>
        </p:blipFill>
        <p:spPr bwMode="auto">
          <a:xfrm>
            <a:off x="8671032" y="506846"/>
            <a:ext cx="3202520" cy="60402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49254" y="1928282"/>
            <a:ext cx="51465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“Agar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shifokorlar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-masa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deb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boshlanuvchi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en-US" sz="36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en-US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3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-lar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bo‘lmasa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tuzalishi-miz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qiyin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…….</a:t>
            </a:r>
            <a:endParaRPr lang="ru-RU" sz="36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Картинка для детей врач: Картинки d0 b4 d0 b5 d1 82 d1 81 d0 ba d0 b8 d0 b9  d0 b2 d1 80 d0 b0 d1 87, Стоковые Фотографии и Роялти-Фри Изображения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4" r="23298"/>
          <a:stretch/>
        </p:blipFill>
        <p:spPr bwMode="auto">
          <a:xfrm>
            <a:off x="9561304" y="2344554"/>
            <a:ext cx="2118284" cy="376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68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36432" y="0"/>
            <a:ext cx="1662905" cy="12814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27025" y="387835"/>
            <a:ext cx="67120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 kasb egasi nima ish qiladi?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19599" y="1116054"/>
            <a:ext cx="81483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3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kasallarni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davolaydi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1445" y="1974588"/>
            <a:ext cx="1059066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Oshpaz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______________________________________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Bogʻbon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_____________________________________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Sotuvchi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_____________________________________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Rassom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______________________________________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Quruvchi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_____________________________________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______________________________________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Sartarosh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_____________________________________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Arxitektor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____________________________________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02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36432" y="0"/>
            <a:ext cx="1662905" cy="12814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27025" y="387835"/>
            <a:ext cx="67120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 kasb egasi nima ish qiladi?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19599" y="1116054"/>
            <a:ext cx="81483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3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kasallarni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davolaydi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23833" y="1994083"/>
            <a:ext cx="247024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Oshpaz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Bogʻbon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Sotuvchi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r>
              <a:rPr lang="en-US" sz="32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Rassom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Quruvchi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Sartarosh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037682" y="1838107"/>
            <a:ext cx="6441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araxtlarni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parvarish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51329" y="2375521"/>
            <a:ext cx="6441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o‘konda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narsalar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sotadi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72273" y="2871034"/>
            <a:ext cx="6441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azali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ovqatlar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pishiradi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51328" y="3390492"/>
            <a:ext cx="6441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ylar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quradi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037679" y="3889300"/>
            <a:ext cx="6441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asm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chizadi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058624" y="4398032"/>
            <a:ext cx="6441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ochlarni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turmaklaydi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058624" y="4878885"/>
            <a:ext cx="6441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kin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ekadi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988860" y="2317258"/>
            <a:ext cx="2988859" cy="914404"/>
          </a:xfrm>
          <a:prstGeom prst="straightConnector1">
            <a:avLst/>
          </a:prstGeom>
          <a:ln w="38100">
            <a:solidFill>
              <a:srgbClr val="000066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3161733" y="2130494"/>
            <a:ext cx="2242780" cy="670903"/>
          </a:xfrm>
          <a:prstGeom prst="straightConnector1">
            <a:avLst/>
          </a:prstGeom>
          <a:ln w="38100">
            <a:solidFill>
              <a:srgbClr val="000066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3200402" y="2667908"/>
            <a:ext cx="2763669" cy="633447"/>
          </a:xfrm>
          <a:prstGeom prst="straightConnector1">
            <a:avLst/>
          </a:prstGeom>
          <a:ln w="38100">
            <a:solidFill>
              <a:srgbClr val="000066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074158" y="3777446"/>
            <a:ext cx="4991669" cy="457202"/>
          </a:xfrm>
          <a:prstGeom prst="straightConnector1">
            <a:avLst/>
          </a:prstGeom>
          <a:ln w="38100">
            <a:solidFill>
              <a:srgbClr val="000066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3400571" y="3763798"/>
            <a:ext cx="4665256" cy="528193"/>
          </a:xfrm>
          <a:prstGeom prst="straightConnector1">
            <a:avLst/>
          </a:prstGeom>
          <a:ln w="38100">
            <a:solidFill>
              <a:srgbClr val="000066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3060510" y="4754206"/>
            <a:ext cx="5378609" cy="457202"/>
          </a:xfrm>
          <a:prstGeom prst="straightConnector1">
            <a:avLst/>
          </a:prstGeom>
          <a:ln w="38100">
            <a:solidFill>
              <a:srgbClr val="000066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3410778" y="4754206"/>
            <a:ext cx="3030965" cy="495995"/>
          </a:xfrm>
          <a:prstGeom prst="straightConnector1">
            <a:avLst/>
          </a:prstGeom>
          <a:ln w="38100">
            <a:solidFill>
              <a:srgbClr val="000066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54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  <p:bldP spid="18" grpId="0"/>
      <p:bldP spid="19" grpId="0"/>
      <p:bldP spid="20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16008</TotalTime>
  <Words>189</Words>
  <Application>Microsoft Office PowerPoint</Application>
  <PresentationFormat>Произвольный</PresentationFormat>
  <Paragraphs>43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1510</cp:revision>
  <dcterms:created xsi:type="dcterms:W3CDTF">2020-04-19T11:34:46Z</dcterms:created>
  <dcterms:modified xsi:type="dcterms:W3CDTF">2021-10-07T10:48:53Z</dcterms:modified>
</cp:coreProperties>
</file>