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32" r:id="rId4"/>
    <p:sldId id="734" r:id="rId5"/>
    <p:sldId id="736" r:id="rId6"/>
    <p:sldId id="737" r:id="rId7"/>
    <p:sldId id="738" r:id="rId8"/>
    <p:sldId id="529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FF"/>
    <a:srgbClr val="000066"/>
    <a:srgbClr val="0000CC"/>
    <a:srgbClr val="0807E3"/>
    <a:srgbClr val="CCFFFF"/>
    <a:srgbClr val="FFCCFF"/>
    <a:srgbClr val="FF99FF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92072" y="840685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Kasblar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97-dars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Мир професси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00501" y="2048222"/>
            <a:ext cx="8737629" cy="3928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52619" y="5675225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2152" y="453070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3724" y="271129"/>
            <a:ext cx="101586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takrorlanayotgan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qismlarga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e’tibor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qarating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Qatorni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36155" y="1703934"/>
            <a:ext cx="5389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oshxona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oshpaz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0707" y="1703934"/>
            <a:ext cx="2238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4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23497" y="2511188"/>
            <a:ext cx="10345003" cy="1310185"/>
          </a:xfrm>
          <a:prstGeom prst="flowChartPunchedTape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09879" y="2781207"/>
            <a:ext cx="1798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923497" y="3875965"/>
            <a:ext cx="4590200" cy="1310185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4665" y="4087079"/>
            <a:ext cx="3211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non – ... – …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6678300" y="3887530"/>
            <a:ext cx="4590200" cy="1310185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3914780" y="5209312"/>
            <a:ext cx="4590200" cy="1310185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2828" y="4157901"/>
            <a:ext cx="3728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hisob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… – …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51260" y="5479683"/>
            <a:ext cx="36022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… – …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4665" y="2781559"/>
            <a:ext cx="1500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3020" y="2763776"/>
            <a:ext cx="29899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qo‘l</a:t>
            </a:r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72941" y="2746153"/>
            <a:ext cx="26452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1" grpId="0"/>
      <p:bldP spid="16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26473" y="339369"/>
            <a:ext cx="10137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Qismlarni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moslashtiring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kelmaydigan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oʻrinlarni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36432" y="0"/>
            <a:ext cx="1662905" cy="1281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80828" y="1908859"/>
            <a:ext cx="21676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somsa</a:t>
            </a:r>
            <a:endParaRPr lang="ru-RU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866043" y="2101754"/>
            <a:ext cx="805218" cy="3257684"/>
          </a:xfrm>
          <a:prstGeom prst="rightBrace">
            <a:avLst>
              <a:gd name="adj1" fmla="val 35452"/>
              <a:gd name="adj2" fmla="val 50000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87545" y="3006466"/>
            <a:ext cx="28716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6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77817" y="1840339"/>
            <a:ext cx="30956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somsa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26473" y="339369"/>
            <a:ext cx="10137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Qismlarni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moslashtiring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kelmaydigan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oʻrinlarni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36432" y="0"/>
            <a:ext cx="1662905" cy="1281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80828" y="1908859"/>
            <a:ext cx="21676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somsa</a:t>
            </a:r>
            <a:endParaRPr lang="ru-RU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866043" y="2101754"/>
            <a:ext cx="805218" cy="3257684"/>
          </a:xfrm>
          <a:prstGeom prst="rightBrace">
            <a:avLst>
              <a:gd name="adj1" fmla="val 35452"/>
              <a:gd name="adj2" fmla="val 50000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87544" y="3245945"/>
            <a:ext cx="2871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paz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77817" y="1963171"/>
            <a:ext cx="30956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paz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somsa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paz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151427" y="2388358"/>
            <a:ext cx="17742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151426" y="3057099"/>
            <a:ext cx="17742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51427" y="4421875"/>
            <a:ext cx="17742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0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296421"/>
            <a:ext cx="100978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36432" y="0"/>
            <a:ext cx="1662905" cy="1281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130707" y="1622046"/>
            <a:ext cx="76658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4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tikuvchi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1695788" y="2647662"/>
            <a:ext cx="1852646" cy="620931"/>
          </a:xfrm>
          <a:prstGeom prst="round2SameRect">
            <a:avLst>
              <a:gd name="adj1" fmla="val 5000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21156" y="2466675"/>
            <a:ext cx="100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qur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1695788" y="3624148"/>
            <a:ext cx="1852646" cy="620931"/>
          </a:xfrm>
          <a:prstGeom prst="round2SameRect">
            <a:avLst>
              <a:gd name="adj1" fmla="val 5000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21156" y="3443161"/>
            <a:ext cx="843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sot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>
            <a:off x="1695788" y="4498356"/>
            <a:ext cx="1852646" cy="620931"/>
          </a:xfrm>
          <a:prstGeom prst="round2SameRect">
            <a:avLst>
              <a:gd name="adj1" fmla="val 5000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30084" y="4358313"/>
            <a:ext cx="1250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‘qit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соседними углами 25"/>
          <p:cNvSpPr/>
          <p:nvPr/>
        </p:nvSpPr>
        <p:spPr>
          <a:xfrm>
            <a:off x="1695130" y="5405652"/>
            <a:ext cx="1852646" cy="620931"/>
          </a:xfrm>
          <a:prstGeom prst="round2SameRect">
            <a:avLst>
              <a:gd name="adj1" fmla="val 5000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120498" y="5224665"/>
            <a:ext cx="10631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uch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45622" y="2585272"/>
            <a:ext cx="5597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807E3"/>
                </a:solidFill>
                <a:latin typeface="Blackoak Std" pitchFamily="82" charset="0"/>
                <a:cs typeface="Times New Roman" pitchFamily="18" charset="0"/>
              </a:rPr>
              <a:t>+</a:t>
            </a:r>
            <a:endParaRPr lang="ru-RU" sz="4400" b="1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45621" y="3547928"/>
            <a:ext cx="5597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807E3"/>
                </a:solidFill>
                <a:latin typeface="Blackoak Std" pitchFamily="82" charset="0"/>
                <a:cs typeface="Times New Roman" pitchFamily="18" charset="0"/>
              </a:rPr>
              <a:t>+</a:t>
            </a:r>
            <a:endParaRPr lang="ru-RU" sz="4400" b="1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59267" y="4408399"/>
            <a:ext cx="5597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807E3"/>
                </a:solidFill>
                <a:latin typeface="Blackoak Std" pitchFamily="82" charset="0"/>
                <a:cs typeface="Times New Roman" pitchFamily="18" charset="0"/>
              </a:rPr>
              <a:t>+</a:t>
            </a:r>
            <a:endParaRPr lang="ru-RU" sz="4400" b="1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59267" y="5257142"/>
            <a:ext cx="5597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807E3"/>
                </a:solidFill>
                <a:latin typeface="Blackoak Std" pitchFamily="82" charset="0"/>
                <a:cs typeface="Times New Roman" pitchFamily="18" charset="0"/>
              </a:rPr>
              <a:t>+</a:t>
            </a:r>
            <a:endParaRPr lang="ru-RU" sz="4400" b="1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с двумя скругленными соседними углами 31"/>
          <p:cNvSpPr/>
          <p:nvPr/>
        </p:nvSpPr>
        <p:spPr>
          <a:xfrm>
            <a:off x="4343453" y="2665542"/>
            <a:ext cx="1852646" cy="620931"/>
          </a:xfrm>
          <a:prstGeom prst="round2SameRect">
            <a:avLst>
              <a:gd name="adj1" fmla="val 5000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536805" y="2566443"/>
            <a:ext cx="1470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4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4343453" y="3629329"/>
            <a:ext cx="1852646" cy="620931"/>
          </a:xfrm>
          <a:prstGeom prst="round2SameRect">
            <a:avLst>
              <a:gd name="adj1" fmla="val 5000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36805" y="3530230"/>
            <a:ext cx="1470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4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с двумя скругленными соседними углами 35"/>
          <p:cNvSpPr/>
          <p:nvPr/>
        </p:nvSpPr>
        <p:spPr>
          <a:xfrm>
            <a:off x="4343453" y="4485333"/>
            <a:ext cx="1852646" cy="620931"/>
          </a:xfrm>
          <a:prstGeom prst="round2SameRect">
            <a:avLst>
              <a:gd name="adj1" fmla="val 5000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36805" y="4386234"/>
            <a:ext cx="1470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4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с двумя скругленными соседними углами 37"/>
          <p:cNvSpPr/>
          <p:nvPr/>
        </p:nvSpPr>
        <p:spPr>
          <a:xfrm>
            <a:off x="4345619" y="5392630"/>
            <a:ext cx="1852646" cy="620931"/>
          </a:xfrm>
          <a:prstGeom prst="round2SameRect">
            <a:avLst>
              <a:gd name="adj1" fmla="val 5000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538971" y="5293531"/>
            <a:ext cx="1470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endParaRPr lang="ru-RU" sz="4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09289" y="2628494"/>
            <a:ext cx="8418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000CC"/>
                </a:solidFill>
                <a:latin typeface="Blackoak Std" pitchFamily="82" charset="0"/>
                <a:cs typeface="Times New Roman" pitchFamily="18" charset="0"/>
              </a:rPr>
              <a:t>= </a:t>
            </a:r>
            <a:endParaRPr lang="ru-RU" sz="4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309289" y="3530229"/>
            <a:ext cx="8418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000CC"/>
                </a:solidFill>
                <a:latin typeface="Blackoak Std" pitchFamily="82" charset="0"/>
                <a:cs typeface="Times New Roman" pitchFamily="18" charset="0"/>
              </a:rPr>
              <a:t>= </a:t>
            </a:r>
            <a:endParaRPr lang="ru-RU" sz="4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50232" y="4405063"/>
            <a:ext cx="8418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000CC"/>
                </a:solidFill>
                <a:latin typeface="Blackoak Std" pitchFamily="82" charset="0"/>
                <a:cs typeface="Times New Roman" pitchFamily="18" charset="0"/>
              </a:rPr>
              <a:t>= </a:t>
            </a:r>
            <a:endParaRPr lang="ru-RU" sz="4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63880" y="5304726"/>
            <a:ext cx="8418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000CC"/>
                </a:solidFill>
                <a:latin typeface="Blackoak Std" pitchFamily="82" charset="0"/>
                <a:cs typeface="Times New Roman" pitchFamily="18" charset="0"/>
              </a:rPr>
              <a:t>= </a:t>
            </a:r>
            <a:endParaRPr lang="ru-RU" sz="4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51186" y="2665542"/>
            <a:ext cx="2972409" cy="670342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366197" y="2543624"/>
            <a:ext cx="22862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quruvchi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159891" y="3565079"/>
            <a:ext cx="2972409" cy="670342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374902" y="3443161"/>
            <a:ext cx="21291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sotuvchi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159891" y="5315297"/>
            <a:ext cx="2972409" cy="670342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374902" y="5193379"/>
            <a:ext cx="2348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uchuvchi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173539" y="4469808"/>
            <a:ext cx="2972409" cy="670342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388550" y="4347890"/>
            <a:ext cx="2536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‘qituvchi</a:t>
            </a:r>
            <a:endParaRPr lang="ru-RU" sz="4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3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39" grpId="0"/>
      <p:bldP spid="44" grpId="0"/>
      <p:bldP spid="46" grpId="0"/>
      <p:bldP spid="48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9" y="506846"/>
            <a:ext cx="8934734" cy="6040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8" r="-1341"/>
          <a:stretch/>
        </p:blipFill>
        <p:spPr bwMode="auto">
          <a:xfrm>
            <a:off x="8671032" y="506846"/>
            <a:ext cx="3202520" cy="6040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4579" y="1710809"/>
            <a:ext cx="73591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Ayrim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 </a:t>
            </a:r>
            <a:r>
              <a:rPr lang="sv-SE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 nomlarini hosil qilish </a:t>
            </a:r>
            <a:r>
              <a:rPr lang="sv-SE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mumkin. </a:t>
            </a:r>
          </a:p>
          <a:p>
            <a:pPr algn="ctr"/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tikuvchi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bo‘lmaydi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chiz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uvchi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chizuvchi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chizadigan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chizuvchi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deyilmaydi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rassom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deyiladi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15979</TotalTime>
  <Words>187</Words>
  <Application>Microsoft Office PowerPoint</Application>
  <PresentationFormat>Произвольный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1508</cp:revision>
  <dcterms:created xsi:type="dcterms:W3CDTF">2020-04-19T11:34:46Z</dcterms:created>
  <dcterms:modified xsi:type="dcterms:W3CDTF">2021-12-14T10:46:02Z</dcterms:modified>
</cp:coreProperties>
</file>