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732" r:id="rId4"/>
    <p:sldId id="734" r:id="rId5"/>
    <p:sldId id="736" r:id="rId6"/>
    <p:sldId id="737" r:id="rId7"/>
    <p:sldId id="738" r:id="rId8"/>
    <p:sldId id="529" r:id="rId9"/>
  </p:sldIdLst>
  <p:sldSz cx="12192000" cy="6858000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00FF"/>
    <a:srgbClr val="000066"/>
    <a:srgbClr val="0000CC"/>
    <a:srgbClr val="0807E3"/>
    <a:srgbClr val="CCFFFF"/>
    <a:srgbClr val="FFCCFF"/>
    <a:srgbClr val="FF99FF"/>
    <a:srgbClr val="0033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0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14.12.2021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3708" y="27137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392072" y="840685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Kasblar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07644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97-dars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 descr="Мир профессий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600501" y="2048222"/>
            <a:ext cx="8737629" cy="39288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8552619" y="5675225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2152" y="453070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73724" y="271129"/>
            <a:ext cx="101586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So‘zlarda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takrorlanayotgan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qismlarga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e’tibor</a:t>
            </a:r>
            <a:endParaRPr lang="en-US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qarating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Qatorni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68240" y="-68240"/>
            <a:ext cx="1455612" cy="15370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36155" y="1703934"/>
            <a:ext cx="53896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osh</a:t>
            </a:r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oshxona</a:t>
            </a:r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oshpaz</a:t>
            </a:r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30707" y="1703934"/>
            <a:ext cx="22381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Namuna</a:t>
            </a:r>
            <a:r>
              <a:rPr lang="en-US" sz="4000" b="1" i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4000" b="1" i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Блок-схема: перфолента 3"/>
          <p:cNvSpPr/>
          <p:nvPr/>
        </p:nvSpPr>
        <p:spPr>
          <a:xfrm>
            <a:off x="923497" y="2511188"/>
            <a:ext cx="10345003" cy="1310185"/>
          </a:xfrm>
          <a:prstGeom prst="flowChartPunchedTape">
            <a:avLst/>
          </a:prstGeom>
          <a:solidFill>
            <a:srgbClr val="CCFFFF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309879" y="2781207"/>
            <a:ext cx="179889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</a:t>
            </a:r>
            <a:endParaRPr lang="ru-RU" sz="44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Блок-схема: перфолента 18"/>
          <p:cNvSpPr/>
          <p:nvPr/>
        </p:nvSpPr>
        <p:spPr>
          <a:xfrm>
            <a:off x="923497" y="3875965"/>
            <a:ext cx="4590200" cy="1310185"/>
          </a:xfrm>
          <a:prstGeom prst="flowChartPunchedTap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34665" y="4087079"/>
            <a:ext cx="321113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non – ... – …</a:t>
            </a:r>
            <a:endParaRPr lang="ru-RU" sz="44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Блок-схема: перфолента 21"/>
          <p:cNvSpPr/>
          <p:nvPr/>
        </p:nvSpPr>
        <p:spPr>
          <a:xfrm>
            <a:off x="6678300" y="3887530"/>
            <a:ext cx="4590200" cy="1310185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Блок-схема: перфолента 22"/>
          <p:cNvSpPr/>
          <p:nvPr/>
        </p:nvSpPr>
        <p:spPr>
          <a:xfrm>
            <a:off x="3914780" y="5209312"/>
            <a:ext cx="4590200" cy="1310185"/>
          </a:xfrm>
          <a:prstGeom prst="flowChartPunchedTap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832828" y="4157901"/>
            <a:ext cx="372890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hisob</a:t>
            </a:r>
            <a:r>
              <a:rPr lang="en-US" sz="4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… – …</a:t>
            </a:r>
            <a:endParaRPr lang="ru-RU" sz="44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051260" y="5479683"/>
            <a:ext cx="360226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shifo</a:t>
            </a:r>
            <a:r>
              <a:rPr lang="en-US" sz="4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… – …</a:t>
            </a:r>
            <a:endParaRPr lang="ru-RU" sz="44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34665" y="2781559"/>
            <a:ext cx="150073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4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endParaRPr lang="ru-RU" sz="44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83020" y="2763776"/>
            <a:ext cx="29899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qo‘l</a:t>
            </a:r>
            <a:r>
              <a:rPr lang="en-US" sz="44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</a:t>
            </a:r>
            <a:endParaRPr lang="ru-RU" sz="44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972941" y="2746153"/>
            <a:ext cx="264527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44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yoz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uvchi</a:t>
            </a:r>
            <a:endParaRPr lang="ru-RU" sz="44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08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21" grpId="0"/>
      <p:bldP spid="16" grpId="0"/>
      <p:bldP spid="17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26473" y="339369"/>
            <a:ext cx="101372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Qismlarni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moslashtiring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kelmaydigan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oʻrinlarni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36432" y="0"/>
            <a:ext cx="1662905" cy="128148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380828" y="1908859"/>
            <a:ext cx="216760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shifo</a:t>
            </a:r>
            <a:endParaRPr lang="en-US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gul</a:t>
            </a:r>
            <a:endParaRPr lang="en-US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osh</a:t>
            </a:r>
            <a:endParaRPr lang="en-US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somsa</a:t>
            </a:r>
            <a:endParaRPr lang="ru-RU" sz="4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2866043" y="2101754"/>
            <a:ext cx="805218" cy="3257684"/>
          </a:xfrm>
          <a:prstGeom prst="rightBrace">
            <a:avLst>
              <a:gd name="adj1" fmla="val 35452"/>
              <a:gd name="adj2" fmla="val 50000"/>
            </a:avLst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987545" y="3006466"/>
            <a:ext cx="287165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60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xona</a:t>
            </a:r>
            <a:r>
              <a:rPr lang="en-US" sz="6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6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377817" y="1840339"/>
            <a:ext cx="30956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shifo</a:t>
            </a:r>
            <a:r>
              <a:rPr lang="en-US" sz="44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xona</a:t>
            </a:r>
            <a:endParaRPr lang="en-US" sz="4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gul</a:t>
            </a:r>
            <a:r>
              <a:rPr lang="en-US" sz="44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xona</a:t>
            </a:r>
            <a:endParaRPr lang="en-US" sz="4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osh</a:t>
            </a:r>
            <a:r>
              <a:rPr lang="en-US" sz="44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xona</a:t>
            </a:r>
            <a:endParaRPr lang="en-US" sz="4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4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xona</a:t>
            </a:r>
            <a:endParaRPr lang="en-US" sz="4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somsa</a:t>
            </a:r>
            <a:r>
              <a:rPr lang="en-US" sz="44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xona</a:t>
            </a:r>
            <a:endParaRPr lang="ru-RU" sz="4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81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2"/>
            <a:ext cx="12192000" cy="684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53017"/>
            <a:ext cx="11335409" cy="6195859"/>
          </a:xfrm>
          <a:prstGeom prst="roundRect">
            <a:avLst>
              <a:gd name="adj" fmla="val 5213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26473" y="339369"/>
            <a:ext cx="101372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Qismlarni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moslashtiring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kelmaydigan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oʻrinlarni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36432" y="0"/>
            <a:ext cx="1662905" cy="128148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380828" y="1908859"/>
            <a:ext cx="216760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shifo</a:t>
            </a:r>
            <a:endParaRPr lang="en-US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gul</a:t>
            </a:r>
            <a:endParaRPr lang="en-US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osh</a:t>
            </a:r>
            <a:endParaRPr lang="en-US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somsa</a:t>
            </a:r>
            <a:endParaRPr lang="ru-RU" sz="4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2866043" y="2101754"/>
            <a:ext cx="805218" cy="3257684"/>
          </a:xfrm>
          <a:prstGeom prst="rightBrace">
            <a:avLst>
              <a:gd name="adj1" fmla="val 35452"/>
              <a:gd name="adj2" fmla="val 50000"/>
            </a:avLst>
          </a:prstGeom>
          <a:ln w="38100">
            <a:solidFill>
              <a:srgbClr val="FF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987544" y="3245945"/>
            <a:ext cx="28716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4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paz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48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377817" y="1963171"/>
            <a:ext cx="30956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shifo</a:t>
            </a:r>
            <a:endParaRPr lang="en-US" sz="4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gul</a:t>
            </a:r>
            <a:endParaRPr lang="en-US" sz="4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osh</a:t>
            </a:r>
            <a:r>
              <a:rPr lang="en-US" sz="44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paz</a:t>
            </a:r>
            <a:endParaRPr lang="en-US" sz="4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endParaRPr lang="en-US" sz="44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somsa</a:t>
            </a:r>
            <a:r>
              <a:rPr lang="en-US" sz="44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paz</a:t>
            </a:r>
            <a:endParaRPr lang="ru-RU" sz="4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7151427" y="2388358"/>
            <a:ext cx="177420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7151426" y="3057099"/>
            <a:ext cx="177420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151427" y="4421875"/>
            <a:ext cx="177420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8066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296421"/>
            <a:ext cx="1009782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So‘zlarga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6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uvchi</a:t>
            </a:r>
            <a:r>
              <a:rPr lang="en-US" sz="36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qo‘shimchasini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qo‘shib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kasblar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nomini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36432" y="0"/>
            <a:ext cx="1662905" cy="128148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2130707" y="1622046"/>
            <a:ext cx="76658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Namuna</a:t>
            </a:r>
            <a:r>
              <a:rPr lang="en-US" sz="4400" b="1" i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tik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44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uvchi</a:t>
            </a:r>
            <a:r>
              <a:rPr lang="en-US" sz="4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44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tikuvchi</a:t>
            </a:r>
            <a:r>
              <a:rPr lang="en-US" sz="4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с двумя скругленными соседними углами 2"/>
          <p:cNvSpPr/>
          <p:nvPr/>
        </p:nvSpPr>
        <p:spPr>
          <a:xfrm>
            <a:off x="1695788" y="2647662"/>
            <a:ext cx="1852646" cy="620931"/>
          </a:xfrm>
          <a:prstGeom prst="round2SameRect">
            <a:avLst>
              <a:gd name="adj1" fmla="val 50000"/>
              <a:gd name="adj2" fmla="val 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121156" y="2466675"/>
            <a:ext cx="100059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qur</a:t>
            </a:r>
            <a:endParaRPr lang="ru-RU" sz="44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с двумя скругленными соседними углами 18"/>
          <p:cNvSpPr/>
          <p:nvPr/>
        </p:nvSpPr>
        <p:spPr>
          <a:xfrm>
            <a:off x="1695788" y="3624148"/>
            <a:ext cx="1852646" cy="620931"/>
          </a:xfrm>
          <a:prstGeom prst="round2SameRect">
            <a:avLst>
              <a:gd name="adj1" fmla="val 50000"/>
              <a:gd name="adj2" fmla="val 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121156" y="3443161"/>
            <a:ext cx="84350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sot</a:t>
            </a:r>
            <a:endParaRPr lang="ru-RU" sz="44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с двумя скругленными соседними углами 21"/>
          <p:cNvSpPr/>
          <p:nvPr/>
        </p:nvSpPr>
        <p:spPr>
          <a:xfrm>
            <a:off x="1695788" y="4498356"/>
            <a:ext cx="1852646" cy="620931"/>
          </a:xfrm>
          <a:prstGeom prst="round2SameRect">
            <a:avLst>
              <a:gd name="adj1" fmla="val 50000"/>
              <a:gd name="adj2" fmla="val 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930084" y="4358313"/>
            <a:ext cx="12506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400" b="1" i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‘qit</a:t>
            </a:r>
            <a:endParaRPr lang="ru-RU" sz="44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с двумя скругленными соседними углами 25"/>
          <p:cNvSpPr/>
          <p:nvPr/>
        </p:nvSpPr>
        <p:spPr>
          <a:xfrm>
            <a:off x="1695130" y="5405652"/>
            <a:ext cx="1852646" cy="620931"/>
          </a:xfrm>
          <a:prstGeom prst="round2SameRect">
            <a:avLst>
              <a:gd name="adj1" fmla="val 50000"/>
              <a:gd name="adj2" fmla="val 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2120498" y="5224665"/>
            <a:ext cx="106311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uch</a:t>
            </a:r>
            <a:endParaRPr lang="ru-RU" sz="44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645622" y="2585272"/>
            <a:ext cx="55976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solidFill>
                  <a:srgbClr val="0807E3"/>
                </a:solidFill>
                <a:latin typeface="Blackoak Std" pitchFamily="82" charset="0"/>
                <a:cs typeface="Times New Roman" pitchFamily="18" charset="0"/>
              </a:rPr>
              <a:t>+</a:t>
            </a:r>
            <a:endParaRPr lang="ru-RU" sz="4400" b="1" i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645621" y="3547928"/>
            <a:ext cx="55976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solidFill>
                  <a:srgbClr val="0807E3"/>
                </a:solidFill>
                <a:latin typeface="Blackoak Std" pitchFamily="82" charset="0"/>
                <a:cs typeface="Times New Roman" pitchFamily="18" charset="0"/>
              </a:rPr>
              <a:t>+</a:t>
            </a:r>
            <a:endParaRPr lang="ru-RU" sz="4400" b="1" i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659267" y="4408399"/>
            <a:ext cx="55976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solidFill>
                  <a:srgbClr val="0807E3"/>
                </a:solidFill>
                <a:latin typeface="Blackoak Std" pitchFamily="82" charset="0"/>
                <a:cs typeface="Times New Roman" pitchFamily="18" charset="0"/>
              </a:rPr>
              <a:t>+</a:t>
            </a:r>
            <a:endParaRPr lang="ru-RU" sz="4400" b="1" i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659267" y="5257142"/>
            <a:ext cx="55976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solidFill>
                  <a:srgbClr val="0807E3"/>
                </a:solidFill>
                <a:latin typeface="Blackoak Std" pitchFamily="82" charset="0"/>
                <a:cs typeface="Times New Roman" pitchFamily="18" charset="0"/>
              </a:rPr>
              <a:t>+</a:t>
            </a:r>
            <a:endParaRPr lang="ru-RU" sz="4400" b="1" i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с двумя скругленными соседними углами 31"/>
          <p:cNvSpPr/>
          <p:nvPr/>
        </p:nvSpPr>
        <p:spPr>
          <a:xfrm>
            <a:off x="4343453" y="2665542"/>
            <a:ext cx="1852646" cy="620931"/>
          </a:xfrm>
          <a:prstGeom prst="round2SameRect">
            <a:avLst>
              <a:gd name="adj1" fmla="val 50000"/>
              <a:gd name="adj2" fmla="val 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4536805" y="2566443"/>
            <a:ext cx="147027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uvchi</a:t>
            </a:r>
            <a:endParaRPr lang="ru-RU" sz="44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с двумя скругленными соседними углами 33"/>
          <p:cNvSpPr/>
          <p:nvPr/>
        </p:nvSpPr>
        <p:spPr>
          <a:xfrm>
            <a:off x="4343453" y="3629329"/>
            <a:ext cx="1852646" cy="620931"/>
          </a:xfrm>
          <a:prstGeom prst="round2SameRect">
            <a:avLst>
              <a:gd name="adj1" fmla="val 50000"/>
              <a:gd name="adj2" fmla="val 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4536805" y="3530230"/>
            <a:ext cx="147027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uvchi</a:t>
            </a:r>
            <a:endParaRPr lang="ru-RU" sz="44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с двумя скругленными соседними углами 35"/>
          <p:cNvSpPr/>
          <p:nvPr/>
        </p:nvSpPr>
        <p:spPr>
          <a:xfrm>
            <a:off x="4343453" y="4485333"/>
            <a:ext cx="1852646" cy="620931"/>
          </a:xfrm>
          <a:prstGeom prst="round2SameRect">
            <a:avLst>
              <a:gd name="adj1" fmla="val 50000"/>
              <a:gd name="adj2" fmla="val 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4536805" y="4386234"/>
            <a:ext cx="147027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uvchi</a:t>
            </a:r>
            <a:endParaRPr lang="ru-RU" sz="44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с двумя скругленными соседними углами 37"/>
          <p:cNvSpPr/>
          <p:nvPr/>
        </p:nvSpPr>
        <p:spPr>
          <a:xfrm>
            <a:off x="4345619" y="5392630"/>
            <a:ext cx="1852646" cy="620931"/>
          </a:xfrm>
          <a:prstGeom prst="round2SameRect">
            <a:avLst>
              <a:gd name="adj1" fmla="val 50000"/>
              <a:gd name="adj2" fmla="val 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4538971" y="5293531"/>
            <a:ext cx="147027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uvchi</a:t>
            </a:r>
            <a:endParaRPr lang="ru-RU" sz="44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309289" y="2628494"/>
            <a:ext cx="8418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solidFill>
                  <a:srgbClr val="0000CC"/>
                </a:solidFill>
                <a:latin typeface="Blackoak Std" pitchFamily="82" charset="0"/>
                <a:cs typeface="Times New Roman" pitchFamily="18" charset="0"/>
              </a:rPr>
              <a:t>= </a:t>
            </a:r>
            <a:endParaRPr lang="ru-RU" sz="44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6309289" y="3530229"/>
            <a:ext cx="8418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solidFill>
                  <a:srgbClr val="0000CC"/>
                </a:solidFill>
                <a:latin typeface="Blackoak Std" pitchFamily="82" charset="0"/>
                <a:cs typeface="Times New Roman" pitchFamily="18" charset="0"/>
              </a:rPr>
              <a:t>= </a:t>
            </a:r>
            <a:endParaRPr lang="ru-RU" sz="44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350232" y="4405063"/>
            <a:ext cx="8418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solidFill>
                  <a:srgbClr val="0000CC"/>
                </a:solidFill>
                <a:latin typeface="Blackoak Std" pitchFamily="82" charset="0"/>
                <a:cs typeface="Times New Roman" pitchFamily="18" charset="0"/>
              </a:rPr>
              <a:t>= </a:t>
            </a:r>
            <a:endParaRPr lang="ru-RU" sz="44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363880" y="5304726"/>
            <a:ext cx="8418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smtClean="0">
                <a:solidFill>
                  <a:srgbClr val="0000CC"/>
                </a:solidFill>
                <a:latin typeface="Blackoak Std" pitchFamily="82" charset="0"/>
                <a:cs typeface="Times New Roman" pitchFamily="18" charset="0"/>
              </a:rPr>
              <a:t>= </a:t>
            </a:r>
            <a:endParaRPr lang="ru-RU" sz="44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151186" y="2665542"/>
            <a:ext cx="2972409" cy="670342"/>
          </a:xfrm>
          <a:prstGeom prst="roundRec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7366197" y="2543624"/>
            <a:ext cx="228620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quruvchi</a:t>
            </a:r>
            <a:endParaRPr lang="ru-RU" sz="44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7159891" y="3565079"/>
            <a:ext cx="2972409" cy="670342"/>
          </a:xfrm>
          <a:prstGeom prst="roundRec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7374902" y="3443161"/>
            <a:ext cx="21291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sotuvchi</a:t>
            </a:r>
            <a:endParaRPr lang="ru-RU" sz="44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7159891" y="5315297"/>
            <a:ext cx="2972409" cy="670342"/>
          </a:xfrm>
          <a:prstGeom prst="roundRec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7374902" y="5193379"/>
            <a:ext cx="234872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uchuvchi</a:t>
            </a:r>
            <a:endParaRPr lang="ru-RU" sz="44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7173539" y="4469808"/>
            <a:ext cx="2972409" cy="670342"/>
          </a:xfrm>
          <a:prstGeom prst="roundRec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7388550" y="4347890"/>
            <a:ext cx="253627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‘qituvchi</a:t>
            </a:r>
            <a:endParaRPr lang="ru-RU" sz="44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037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5" grpId="0"/>
      <p:bldP spid="37" grpId="0"/>
      <p:bldP spid="39" grpId="0"/>
      <p:bldP spid="44" grpId="0"/>
      <p:bldP spid="46" grpId="0"/>
      <p:bldP spid="48" grpId="0"/>
      <p:bldP spid="5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3" name="Picture 5" descr="D:\ВИДЕО ДАРС 2 БОСКИЧ\фон 4 синф\ссссссс фон\с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99" y="506846"/>
            <a:ext cx="8934734" cy="60402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5" descr="D:\ВИДЕО ДАРС 2 БОСКИЧ\фон 4 синф\ссссссс фон\с1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98" r="-1341"/>
          <a:stretch/>
        </p:blipFill>
        <p:spPr bwMode="auto">
          <a:xfrm>
            <a:off x="8671032" y="506846"/>
            <a:ext cx="3202520" cy="60402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94579" y="1710809"/>
            <a:ext cx="735912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Ayrim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so‘zlarga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uvchi</a:t>
            </a:r>
            <a:r>
              <a:rPr lang="en-US" sz="32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qo‘shimchasini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qo‘shish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 </a:t>
            </a:r>
            <a:r>
              <a:rPr lang="sv-SE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kasb nomlarini hosil qilish </a:t>
            </a:r>
            <a:r>
              <a:rPr lang="sv-SE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mumkin. </a:t>
            </a:r>
          </a:p>
          <a:p>
            <a:pPr algn="ctr"/>
            <a:r>
              <a:rPr lang="en-US" sz="3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32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tik</a:t>
            </a:r>
            <a:r>
              <a:rPr lang="en-US" sz="32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2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uvchi</a:t>
            </a:r>
            <a:r>
              <a:rPr lang="en-US" sz="32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tikuvchi</a:t>
            </a:r>
            <a:r>
              <a:rPr lang="en-US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Lekin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so‘zga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qo‘shimchani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qo‘shib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nomini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bo‘lmaydi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en-US" sz="3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32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chiz</a:t>
            </a:r>
            <a:r>
              <a:rPr lang="en-US" sz="32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2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uvchi</a:t>
            </a:r>
            <a:r>
              <a:rPr lang="en-US" sz="32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i="1" dirty="0" err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chizuvchi</a:t>
            </a:r>
            <a:r>
              <a:rPr lang="en-US" sz="32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3200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chizadigan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odamni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chizuvchi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deyilmaydi</a:t>
            </a:r>
            <a:r>
              <a:rPr lang="en-US" sz="32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rassom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deyiladi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024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15979</TotalTime>
  <Words>187</Words>
  <Application>Microsoft Office PowerPoint</Application>
  <PresentationFormat>Произвольный</PresentationFormat>
  <Paragraphs>66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1508</cp:revision>
  <dcterms:created xsi:type="dcterms:W3CDTF">2020-04-19T11:34:46Z</dcterms:created>
  <dcterms:modified xsi:type="dcterms:W3CDTF">2021-12-14T10:46:02Z</dcterms:modified>
</cp:coreProperties>
</file>